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2" r:id="rId3"/>
    <p:sldId id="263" r:id="rId4"/>
    <p:sldId id="264" r:id="rId5"/>
    <p:sldId id="267" r:id="rId6"/>
    <p:sldId id="268" r:id="rId7"/>
    <p:sldId id="270" r:id="rId8"/>
    <p:sldId id="272" r:id="rId9"/>
    <p:sldId id="265" r:id="rId10"/>
    <p:sldId id="266" r:id="rId11"/>
    <p:sldId id="269" r:id="rId12"/>
    <p:sldId id="271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32"/>
    <p:restoredTop sz="94580"/>
  </p:normalViewPr>
  <p:slideViewPr>
    <p:cSldViewPr snapToGrid="0" snapToObjects="1">
      <p:cViewPr varScale="1">
        <p:scale>
          <a:sx n="57" d="100"/>
          <a:sy n="57" d="100"/>
        </p:scale>
        <p:origin x="168" y="1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5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0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2822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89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0532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17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02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8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1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1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9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7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2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9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3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8B891-FD3C-9746-BCCB-B9F6ABDB3DC3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405B5F-9509-EC4B-8369-1DE4C3530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2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D1B3A-1DB6-564B-A347-94A786CF3D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Revision: </a:t>
            </a:r>
            <a:r>
              <a:rPr lang="en-US" dirty="0" err="1"/>
              <a:t>Módulo</a:t>
            </a:r>
            <a:r>
              <a:rPr lang="en-US" dirty="0"/>
              <a:t> 4</a:t>
            </a:r>
            <a:br>
              <a:rPr lang="en-US" dirty="0"/>
            </a:br>
            <a:r>
              <a:rPr lang="en-US" dirty="0" err="1"/>
              <a:t>Intereses</a:t>
            </a:r>
            <a:r>
              <a:rPr lang="en-US" dirty="0"/>
              <a:t> e </a:t>
            </a:r>
            <a:r>
              <a:rPr lang="en-US" dirty="0" err="1"/>
              <a:t>influencias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34CE5-BAAC-9842-8C98-68A79FEE03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Theme 1: Identity and Culture</a:t>
            </a:r>
          </a:p>
        </p:txBody>
      </p:sp>
    </p:spTree>
    <p:extLst>
      <p:ext uri="{BB962C8B-B14F-4D97-AF65-F5344CB8AC3E}">
        <p14:creationId xmlns:p14="http://schemas.microsoft.com/office/powerpoint/2010/main" val="2201127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23469-94D0-724A-AD8E-56CDAB1C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Normalmente</a:t>
            </a:r>
            <a:r>
              <a:rPr lang="en-US" dirty="0"/>
              <a:t>, </a:t>
            </a:r>
            <a:r>
              <a:rPr lang="en-US" b="1" dirty="0" err="1"/>
              <a:t>juego</a:t>
            </a:r>
            <a:r>
              <a:rPr lang="en-US" b="1" dirty="0"/>
              <a:t> </a:t>
            </a:r>
            <a:r>
              <a:rPr lang="en-US" dirty="0"/>
              <a:t>a </a:t>
            </a:r>
            <a:r>
              <a:rPr lang="en-US" dirty="0" err="1"/>
              <a:t>tenis</a:t>
            </a:r>
            <a:r>
              <a:rPr lang="en-US" dirty="0"/>
              <a:t> con mis amigos. </a:t>
            </a:r>
          </a:p>
          <a:p>
            <a:pPr marL="0" indent="0">
              <a:buNone/>
            </a:pPr>
            <a:r>
              <a:rPr lang="en-US" dirty="0"/>
              <a:t>Ayer </a:t>
            </a:r>
            <a:r>
              <a:rPr lang="en-US" b="1" dirty="0" err="1"/>
              <a:t>jugué</a:t>
            </a:r>
            <a:r>
              <a:rPr lang="en-US" b="1" dirty="0"/>
              <a:t> </a:t>
            </a:r>
            <a:r>
              <a:rPr lang="en-US" dirty="0"/>
              <a:t>a </a:t>
            </a:r>
            <a:r>
              <a:rPr lang="en-US" dirty="0" err="1"/>
              <a:t>tenis</a:t>
            </a:r>
            <a:r>
              <a:rPr lang="en-US" dirty="0"/>
              <a:t> con mis amigos. </a:t>
            </a:r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mi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libre</a:t>
            </a:r>
            <a:r>
              <a:rPr lang="en-US" dirty="0"/>
              <a:t> </a:t>
            </a:r>
            <a:r>
              <a:rPr lang="en-US" u="sng" dirty="0" err="1"/>
              <a:t>suelo</a:t>
            </a:r>
            <a:r>
              <a:rPr lang="en-US" u="sng" dirty="0"/>
              <a:t> </a:t>
            </a:r>
            <a:r>
              <a:rPr lang="en-US" dirty="0" err="1"/>
              <a:t>jugar</a:t>
            </a:r>
            <a:r>
              <a:rPr lang="en-US" dirty="0"/>
              <a:t> a </a:t>
            </a:r>
            <a:r>
              <a:rPr lang="en-US" dirty="0" err="1"/>
              <a:t>tenis</a:t>
            </a:r>
            <a:r>
              <a:rPr lang="en-US" dirty="0"/>
              <a:t> con mis amigos.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Suelo</a:t>
            </a:r>
            <a:r>
              <a:rPr lang="en-US" b="1" dirty="0"/>
              <a:t> means ‘I usually’ </a:t>
            </a:r>
          </a:p>
          <a:p>
            <a:pPr marL="0" indent="0">
              <a:buNone/>
            </a:pPr>
            <a:r>
              <a:rPr lang="en-US" b="1" dirty="0"/>
              <a:t>After </a:t>
            </a:r>
            <a:r>
              <a:rPr lang="en-US" b="1" dirty="0" err="1"/>
              <a:t>suelo</a:t>
            </a:r>
            <a:r>
              <a:rPr lang="en-US" b="1" dirty="0"/>
              <a:t>, you always use an infinitive.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139717A-AC4D-174A-83A1-A06A7969B322}"/>
              </a:ext>
            </a:extLst>
          </p:cNvPr>
          <p:cNvSpPr txBox="1">
            <a:spLocks/>
          </p:cNvSpPr>
          <p:nvPr/>
        </p:nvSpPr>
        <p:spPr>
          <a:xfrm>
            <a:off x="498915" y="510208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/>
              <a:t>Answers for week 2 learning: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87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C7B3D-5C33-4C41-950F-F8FEEB746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Answers for week 2 learning: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7776A-5A36-F847-9490-B1BC3FA54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8078"/>
            <a:ext cx="8596668" cy="3744211"/>
          </a:xfrm>
        </p:spPr>
        <p:txBody>
          <a:bodyPr/>
          <a:lstStyle/>
          <a:p>
            <a:r>
              <a:rPr lang="en-US" dirty="0"/>
              <a:t>Task 3:</a:t>
            </a:r>
          </a:p>
          <a:p>
            <a:r>
              <a:rPr lang="en-US" dirty="0" err="1"/>
              <a:t>Suelo</a:t>
            </a:r>
            <a:r>
              <a:rPr lang="en-US" dirty="0"/>
              <a:t> ……</a:t>
            </a:r>
            <a:r>
              <a:rPr lang="en-US" dirty="0" err="1"/>
              <a:t>ir</a:t>
            </a:r>
            <a:r>
              <a:rPr lang="en-US" dirty="0"/>
              <a:t>……… al cine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sábados</a:t>
            </a:r>
            <a:r>
              <a:rPr lang="en-US" dirty="0"/>
              <a:t>. </a:t>
            </a:r>
            <a:r>
              <a:rPr lang="en-US" dirty="0" err="1"/>
              <a:t>Normalmente</a:t>
            </a:r>
            <a:r>
              <a:rPr lang="en-US" dirty="0"/>
              <a:t>,……</a:t>
            </a:r>
            <a:r>
              <a:rPr lang="en-US" dirty="0" err="1"/>
              <a:t>voy</a:t>
            </a:r>
            <a:r>
              <a:rPr lang="en-US" dirty="0"/>
              <a:t>……. Con mi </a:t>
            </a:r>
            <a:r>
              <a:rPr lang="en-US" dirty="0" err="1"/>
              <a:t>hermana</a:t>
            </a:r>
            <a:r>
              <a:rPr lang="en-US" dirty="0"/>
              <a:t> </a:t>
            </a:r>
            <a:r>
              <a:rPr lang="en-US" dirty="0" err="1"/>
              <a:t>pero</a:t>
            </a:r>
            <a:r>
              <a:rPr lang="en-US" dirty="0"/>
              <a:t> el </a:t>
            </a:r>
            <a:r>
              <a:rPr lang="en-US" dirty="0" err="1"/>
              <a:t>sábado</a:t>
            </a:r>
            <a:r>
              <a:rPr lang="en-US" dirty="0"/>
              <a:t> </a:t>
            </a:r>
            <a:r>
              <a:rPr lang="en-US" dirty="0" err="1"/>
              <a:t>pasado</a:t>
            </a:r>
            <a:r>
              <a:rPr lang="en-US" dirty="0"/>
              <a:t> ………</a:t>
            </a:r>
            <a:r>
              <a:rPr lang="en-US" dirty="0" err="1"/>
              <a:t>fui</a:t>
            </a:r>
            <a:r>
              <a:rPr lang="en-US" dirty="0"/>
              <a:t>……. Con mi </a:t>
            </a:r>
            <a:r>
              <a:rPr lang="en-US" dirty="0" err="1"/>
              <a:t>madre</a:t>
            </a:r>
            <a:r>
              <a:rPr lang="en-US" dirty="0"/>
              <a:t> (to go). </a:t>
            </a:r>
          </a:p>
          <a:p>
            <a:r>
              <a:rPr lang="en-US" dirty="0" err="1"/>
              <a:t>Siempre</a:t>
            </a:r>
            <a:r>
              <a:rPr lang="en-US" dirty="0"/>
              <a:t> ………. Los </a:t>
            </a:r>
            <a:r>
              <a:rPr lang="en-US" dirty="0" err="1"/>
              <a:t>deberes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casa. </a:t>
            </a:r>
            <a:r>
              <a:rPr lang="en-US" dirty="0" err="1"/>
              <a:t>Suelo</a:t>
            </a:r>
            <a:r>
              <a:rPr lang="en-US" dirty="0"/>
              <a:t> ……</a:t>
            </a:r>
            <a:r>
              <a:rPr lang="en-US" dirty="0" err="1"/>
              <a:t>hacer</a:t>
            </a:r>
            <a:r>
              <a:rPr lang="en-US" dirty="0"/>
              <a:t>….. Los de </a:t>
            </a:r>
            <a:r>
              <a:rPr lang="en-US" dirty="0" err="1"/>
              <a:t>inglés</a:t>
            </a:r>
            <a:r>
              <a:rPr lang="en-US" dirty="0"/>
              <a:t> primero </a:t>
            </a:r>
            <a:r>
              <a:rPr lang="en-US" dirty="0" err="1"/>
              <a:t>porque</a:t>
            </a:r>
            <a:r>
              <a:rPr lang="en-US" dirty="0"/>
              <a:t> son </a:t>
            </a:r>
            <a:r>
              <a:rPr lang="en-US" dirty="0" err="1"/>
              <a:t>difíciles</a:t>
            </a:r>
            <a:r>
              <a:rPr lang="en-US" dirty="0"/>
              <a:t>. Sin embargo, </a:t>
            </a:r>
            <a:r>
              <a:rPr lang="en-US" dirty="0" err="1"/>
              <a:t>ayer</a:t>
            </a:r>
            <a:r>
              <a:rPr lang="en-US" dirty="0"/>
              <a:t> ……</a:t>
            </a:r>
            <a:r>
              <a:rPr lang="en-US" dirty="0" err="1"/>
              <a:t>hice</a:t>
            </a:r>
            <a:r>
              <a:rPr lang="en-US" dirty="0"/>
              <a:t>……… </a:t>
            </a:r>
            <a:r>
              <a:rPr lang="en-US" dirty="0" err="1"/>
              <a:t>los</a:t>
            </a:r>
            <a:r>
              <a:rPr lang="en-US" dirty="0"/>
              <a:t> de </a:t>
            </a:r>
            <a:r>
              <a:rPr lang="en-US" dirty="0" err="1"/>
              <a:t>español</a:t>
            </a:r>
            <a:r>
              <a:rPr lang="en-US" dirty="0"/>
              <a:t> primero (to do).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33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BD4C4-0A10-B046-9541-F5004515E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Answers for week 2 learning: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96675-52D5-FA4C-A355-9ECAD6B7F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5: </a:t>
            </a:r>
          </a:p>
          <a:p>
            <a:r>
              <a:rPr lang="en-US" dirty="0"/>
              <a:t>Cantante - singer</a:t>
            </a:r>
          </a:p>
          <a:p>
            <a:r>
              <a:rPr lang="en-US" dirty="0" err="1"/>
              <a:t>Baile</a:t>
            </a:r>
            <a:r>
              <a:rPr lang="en-US" dirty="0"/>
              <a:t> - dance</a:t>
            </a:r>
          </a:p>
          <a:p>
            <a:r>
              <a:rPr lang="en-US" dirty="0"/>
              <a:t>Banda - band</a:t>
            </a:r>
          </a:p>
          <a:p>
            <a:r>
              <a:rPr lang="en-US" dirty="0" err="1"/>
              <a:t>Teclado</a:t>
            </a:r>
            <a:r>
              <a:rPr lang="en-US" dirty="0"/>
              <a:t> - keyboard</a:t>
            </a:r>
          </a:p>
          <a:p>
            <a:r>
              <a:rPr lang="en-US" dirty="0" err="1"/>
              <a:t>Batería</a:t>
            </a:r>
            <a:r>
              <a:rPr lang="en-US" dirty="0"/>
              <a:t> - drum</a:t>
            </a:r>
          </a:p>
          <a:p>
            <a:r>
              <a:rPr lang="en-US" dirty="0" err="1"/>
              <a:t>Voz</a:t>
            </a:r>
            <a:r>
              <a:rPr lang="en-US" dirty="0"/>
              <a:t> - voice</a:t>
            </a:r>
          </a:p>
          <a:p>
            <a:r>
              <a:rPr lang="en-US" dirty="0" err="1"/>
              <a:t>Gira</a:t>
            </a:r>
            <a:r>
              <a:rPr lang="en-US" dirty="0"/>
              <a:t> - tour</a:t>
            </a:r>
          </a:p>
          <a:p>
            <a:r>
              <a:rPr lang="en-US" dirty="0" err="1"/>
              <a:t>Canciones</a:t>
            </a:r>
            <a:r>
              <a:rPr lang="en-US" dirty="0"/>
              <a:t> - songs</a:t>
            </a:r>
          </a:p>
        </p:txBody>
      </p:sp>
    </p:spTree>
    <p:extLst>
      <p:ext uri="{BB962C8B-B14F-4D97-AF65-F5344CB8AC3E}">
        <p14:creationId xmlns:p14="http://schemas.microsoft.com/office/powerpoint/2010/main" val="3939855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BD4C4-0A10-B046-9541-F5004515E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Answers for week 2 learning: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96675-52D5-FA4C-A355-9ECAD6B7F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Task 6: </a:t>
            </a:r>
          </a:p>
          <a:p>
            <a:pPr>
              <a:buAutoNum type="arabicParenR"/>
            </a:pPr>
            <a:r>
              <a:rPr lang="en-US" dirty="0"/>
              <a:t>He took part in a tournament – </a:t>
            </a:r>
            <a:r>
              <a:rPr lang="en-US" dirty="0" err="1"/>
              <a:t>participó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torneo</a:t>
            </a:r>
            <a:endParaRPr lang="en-US" dirty="0"/>
          </a:p>
          <a:p>
            <a:pPr>
              <a:buAutoNum type="arabicParenR"/>
            </a:pPr>
            <a:r>
              <a:rPr lang="en-US" dirty="0"/>
              <a:t>A singer very well known for – un cantante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conocido</a:t>
            </a:r>
            <a:r>
              <a:rPr lang="en-US" dirty="0"/>
              <a:t> </a:t>
            </a:r>
            <a:r>
              <a:rPr lang="en-US" dirty="0" err="1"/>
              <a:t>por</a:t>
            </a:r>
            <a:endParaRPr lang="en-US" dirty="0"/>
          </a:p>
          <a:p>
            <a:pPr>
              <a:buAutoNum type="arabicParenR"/>
            </a:pPr>
            <a:r>
              <a:rPr lang="en-US" dirty="0"/>
              <a:t>Our own brand –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propia</a:t>
            </a:r>
            <a:r>
              <a:rPr lang="en-US" dirty="0"/>
              <a:t> </a:t>
            </a:r>
            <a:r>
              <a:rPr lang="en-US" dirty="0" err="1"/>
              <a:t>banda</a:t>
            </a:r>
            <a:endParaRPr lang="en-US" dirty="0"/>
          </a:p>
          <a:p>
            <a:pPr>
              <a:buAutoNum type="arabicParenR"/>
            </a:pPr>
            <a:r>
              <a:rPr lang="en-US" dirty="0"/>
              <a:t>I play the drums – </a:t>
            </a:r>
            <a:r>
              <a:rPr lang="en-US" dirty="0" err="1"/>
              <a:t>toco</a:t>
            </a:r>
            <a:r>
              <a:rPr lang="en-US" dirty="0"/>
              <a:t> la </a:t>
            </a:r>
            <a:r>
              <a:rPr lang="en-US" dirty="0" err="1"/>
              <a:t>batería</a:t>
            </a:r>
            <a:endParaRPr lang="en-US" dirty="0"/>
          </a:p>
          <a:p>
            <a:pPr>
              <a:buAutoNum type="arabicParenR"/>
            </a:pPr>
            <a:r>
              <a:rPr lang="en-US" dirty="0"/>
              <a:t>He has a beautiful voice –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voz</a:t>
            </a:r>
            <a:r>
              <a:rPr lang="en-US" dirty="0"/>
              <a:t> </a:t>
            </a:r>
            <a:r>
              <a:rPr lang="en-US" dirty="0" err="1"/>
              <a:t>hermosa</a:t>
            </a:r>
            <a:endParaRPr lang="en-US" dirty="0"/>
          </a:p>
          <a:p>
            <a:pPr>
              <a:buAutoNum type="arabicParenR"/>
            </a:pPr>
            <a:r>
              <a:rPr lang="en-US" dirty="0"/>
              <a:t>I went to a concert of his – </a:t>
            </a:r>
            <a:r>
              <a:rPr lang="en-US" dirty="0" err="1"/>
              <a:t>asistí</a:t>
            </a:r>
            <a:r>
              <a:rPr lang="en-US" dirty="0"/>
              <a:t> a un </a:t>
            </a:r>
            <a:r>
              <a:rPr lang="en-US" dirty="0" err="1"/>
              <a:t>concierto</a:t>
            </a:r>
            <a:r>
              <a:rPr lang="en-US" dirty="0"/>
              <a:t> </a:t>
            </a:r>
            <a:r>
              <a:rPr lang="en-US" dirty="0" err="1"/>
              <a:t>suyo</a:t>
            </a:r>
            <a:endParaRPr lang="en-US" dirty="0"/>
          </a:p>
          <a:p>
            <a:pPr>
              <a:buAutoNum type="arabicParenR"/>
            </a:pPr>
            <a:r>
              <a:rPr lang="en-US" dirty="0"/>
              <a:t>During his world tour –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gira</a:t>
            </a:r>
            <a:r>
              <a:rPr lang="en-US" dirty="0"/>
              <a:t> </a:t>
            </a:r>
            <a:r>
              <a:rPr lang="en-US" dirty="0" err="1"/>
              <a:t>mundial</a:t>
            </a:r>
            <a:endParaRPr lang="en-US" dirty="0"/>
          </a:p>
          <a:p>
            <a:pPr>
              <a:buAutoNum type="arabicParenR"/>
            </a:pPr>
            <a:r>
              <a:rPr lang="en-US" dirty="0"/>
              <a:t>The show – el </a:t>
            </a:r>
            <a:r>
              <a:rPr lang="en-US" dirty="0" err="1"/>
              <a:t>espetáculo</a:t>
            </a:r>
            <a:endParaRPr lang="en-US" dirty="0"/>
          </a:p>
          <a:p>
            <a:pPr>
              <a:buAutoNum type="arabicParenR"/>
            </a:pPr>
            <a:r>
              <a:rPr lang="en-US" dirty="0"/>
              <a:t>When he came on stage - 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entró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escenario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05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F4183-328F-9141-B2AA-D86E0567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module will cover: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1DD73-F339-3D4E-BE71-7D9F7469B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time activities (present/ </a:t>
            </a:r>
            <a:r>
              <a:rPr lang="en-US" dirty="0" err="1"/>
              <a:t>preterite</a:t>
            </a:r>
            <a:r>
              <a:rPr lang="en-US" dirty="0"/>
              <a:t> tense)</a:t>
            </a:r>
          </a:p>
          <a:p>
            <a:r>
              <a:rPr lang="en-US" dirty="0"/>
              <a:t>TV </a:t>
            </a:r>
            <a:r>
              <a:rPr lang="en-US" dirty="0" err="1"/>
              <a:t>programmes</a:t>
            </a:r>
            <a:r>
              <a:rPr lang="en-US" dirty="0"/>
              <a:t> and films</a:t>
            </a:r>
          </a:p>
          <a:p>
            <a:r>
              <a:rPr lang="en-US" dirty="0"/>
              <a:t>What you usually do using ‘</a:t>
            </a:r>
            <a:r>
              <a:rPr lang="en-US" dirty="0" err="1"/>
              <a:t>suelo</a:t>
            </a:r>
            <a:r>
              <a:rPr lang="en-US" dirty="0"/>
              <a:t>’</a:t>
            </a:r>
          </a:p>
          <a:p>
            <a:r>
              <a:rPr lang="en-US" dirty="0"/>
              <a:t>Sports, imperfect tense for what you used to do</a:t>
            </a:r>
          </a:p>
          <a:p>
            <a:r>
              <a:rPr lang="en-US" dirty="0"/>
              <a:t>What’s trending, use of the perfect tense</a:t>
            </a:r>
          </a:p>
          <a:p>
            <a:r>
              <a:rPr lang="en-US" dirty="0"/>
              <a:t>Types of entertainment, agreeing and disagreeing</a:t>
            </a:r>
          </a:p>
          <a:p>
            <a:r>
              <a:rPr lang="en-US" dirty="0"/>
              <a:t>Role models, who inspires you</a:t>
            </a:r>
          </a:p>
        </p:txBody>
      </p:sp>
    </p:spTree>
    <p:extLst>
      <p:ext uri="{BB962C8B-B14F-4D97-AF65-F5344CB8AC3E}">
        <p14:creationId xmlns:p14="http://schemas.microsoft.com/office/powerpoint/2010/main" val="119189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9D846-92C8-5C48-BF36-E8BF50850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Start of week 2 of learning: </a:t>
            </a:r>
            <a:br>
              <a:rPr lang="en-US" dirty="0"/>
            </a:br>
            <a:r>
              <a:rPr lang="en-US" b="1" dirty="0"/>
              <a:t>Los </a:t>
            </a:r>
            <a:r>
              <a:rPr lang="en-US" b="1" dirty="0" err="1"/>
              <a:t>pasatiempos</a:t>
            </a:r>
            <a:br>
              <a:rPr lang="en-US" dirty="0"/>
            </a:br>
            <a:r>
              <a:rPr lang="en-US" dirty="0" err="1"/>
              <a:t>Objetivo</a:t>
            </a:r>
            <a:r>
              <a:rPr lang="en-US" dirty="0"/>
              <a:t>: </a:t>
            </a:r>
            <a:r>
              <a:rPr lang="en-US" dirty="0" err="1"/>
              <a:t>hablar</a:t>
            </a:r>
            <a:r>
              <a:rPr lang="en-US" dirty="0"/>
              <a:t> del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libre</a:t>
            </a:r>
            <a:r>
              <a:rPr lang="en-US" dirty="0"/>
              <a:t> </a:t>
            </a:r>
            <a:r>
              <a:rPr lang="en-US" dirty="0" err="1"/>
              <a:t>usando</a:t>
            </a:r>
            <a:r>
              <a:rPr lang="en-US" dirty="0"/>
              <a:t> ‘</a:t>
            </a:r>
            <a:r>
              <a:rPr lang="en-US" dirty="0" err="1"/>
              <a:t>suelo</a:t>
            </a:r>
            <a:r>
              <a:rPr lang="en-US" dirty="0"/>
              <a:t>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2B723-6860-9448-90E5-D44AA7434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056" y="2807360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Task 1: Translate the following sentences. 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Normalmente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insti</a:t>
            </a:r>
            <a:r>
              <a:rPr lang="en-US" dirty="0"/>
              <a:t> </a:t>
            </a:r>
            <a:r>
              <a:rPr lang="en-US" dirty="0" err="1"/>
              <a:t>aunque</a:t>
            </a:r>
            <a:r>
              <a:rPr lang="en-US" dirty="0"/>
              <a:t> </a:t>
            </a:r>
            <a:r>
              <a:rPr lang="en-US" dirty="0" err="1"/>
              <a:t>ayer</a:t>
            </a:r>
            <a:r>
              <a:rPr lang="en-US" dirty="0"/>
              <a:t> </a:t>
            </a:r>
            <a:r>
              <a:rPr lang="en-US" dirty="0" err="1"/>
              <a:t>comí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casa</a:t>
            </a:r>
          </a:p>
          <a:p>
            <a:pPr>
              <a:buFont typeface="+mj-lt"/>
              <a:buAutoNum type="arabicPeriod"/>
            </a:pPr>
            <a:r>
              <a:rPr lang="en-US" dirty="0"/>
              <a:t>I do my homework everyday, yesterday I did </a:t>
            </a:r>
            <a:r>
              <a:rPr lang="en-US" dirty="0" err="1"/>
              <a:t>maths</a:t>
            </a:r>
            <a:r>
              <a:rPr lang="en-US" dirty="0"/>
              <a:t> homework</a:t>
            </a:r>
          </a:p>
          <a:p>
            <a:pPr>
              <a:buFont typeface="+mj-lt"/>
              <a:buAutoNum type="arabicPeriod"/>
            </a:pPr>
            <a:r>
              <a:rPr lang="en-US" dirty="0"/>
              <a:t>El </a:t>
            </a:r>
            <a:r>
              <a:rPr lang="en-US" dirty="0" err="1"/>
              <a:t>domingo</a:t>
            </a:r>
            <a:r>
              <a:rPr lang="en-US" dirty="0"/>
              <a:t> </a:t>
            </a:r>
            <a:r>
              <a:rPr lang="en-US" dirty="0" err="1"/>
              <a:t>fue</a:t>
            </a:r>
            <a:r>
              <a:rPr lang="en-US" dirty="0"/>
              <a:t> mi </a:t>
            </a:r>
            <a:r>
              <a:rPr lang="en-US" dirty="0" err="1"/>
              <a:t>cumpleaños</a:t>
            </a:r>
            <a:r>
              <a:rPr lang="en-US" dirty="0"/>
              <a:t> y </a:t>
            </a:r>
            <a:r>
              <a:rPr lang="en-US" dirty="0" err="1"/>
              <a:t>recibí</a:t>
            </a:r>
            <a:r>
              <a:rPr lang="en-US" dirty="0"/>
              <a:t>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regalos</a:t>
            </a:r>
            <a:r>
              <a:rPr lang="en-US" dirty="0"/>
              <a:t>. </a:t>
            </a:r>
          </a:p>
          <a:p>
            <a:pPr>
              <a:buFont typeface="+mj-lt"/>
              <a:buAutoNum type="arabicPeriod"/>
            </a:pPr>
            <a:r>
              <a:rPr lang="en-US" dirty="0"/>
              <a:t>I wear a uniform for school but yesterday I wore jeans. </a:t>
            </a:r>
          </a:p>
          <a:p>
            <a:pPr>
              <a:buFont typeface="+mj-lt"/>
              <a:buAutoNum type="arabicPeriod"/>
            </a:pPr>
            <a:r>
              <a:rPr lang="en-US" dirty="0"/>
              <a:t>La </a:t>
            </a:r>
            <a:r>
              <a:rPr lang="en-US" dirty="0" err="1"/>
              <a:t>semana</a:t>
            </a:r>
            <a:r>
              <a:rPr lang="en-US" dirty="0"/>
              <a:t> </a:t>
            </a:r>
            <a:r>
              <a:rPr lang="en-US" dirty="0" err="1"/>
              <a:t>pasada</a:t>
            </a:r>
            <a:r>
              <a:rPr lang="en-US" dirty="0"/>
              <a:t> </a:t>
            </a:r>
            <a:r>
              <a:rPr lang="en-US" dirty="0" err="1"/>
              <a:t>toqué</a:t>
            </a:r>
            <a:r>
              <a:rPr lang="en-US" dirty="0"/>
              <a:t> el piano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primera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concierto</a:t>
            </a:r>
            <a:r>
              <a:rPr lang="en-US" dirty="0"/>
              <a:t>. </a:t>
            </a:r>
            <a:r>
              <a:rPr lang="en-US" dirty="0" err="1"/>
              <a:t>Estaba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nervioso</a:t>
            </a:r>
            <a:r>
              <a:rPr lang="en-US" dirty="0"/>
              <a:t>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flipante</a:t>
            </a:r>
            <a:r>
              <a:rPr lang="en-US" dirty="0"/>
              <a:t>. </a:t>
            </a:r>
          </a:p>
          <a:p>
            <a:pPr>
              <a:buFont typeface="+mj-lt"/>
              <a:buAutoNum type="arabicPeriod"/>
            </a:pPr>
            <a:r>
              <a:rPr lang="en-US" dirty="0"/>
              <a:t>I went to Spain last summer and I spent two weeks with a Spanish family. I had a great time!</a:t>
            </a:r>
          </a:p>
        </p:txBody>
      </p:sp>
    </p:spTree>
    <p:extLst>
      <p:ext uri="{BB962C8B-B14F-4D97-AF65-F5344CB8AC3E}">
        <p14:creationId xmlns:p14="http://schemas.microsoft.com/office/powerpoint/2010/main" val="1223707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95DBF-3139-644C-914B-FCF2EC97A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31902"/>
            <a:ext cx="8596668" cy="750849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What is the difference?</a:t>
            </a:r>
            <a:br>
              <a:rPr lang="en-US" sz="2800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23469-94D0-724A-AD8E-56CDAB1C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Task 2: </a:t>
            </a:r>
            <a:r>
              <a:rPr lang="en-US" b="1" dirty="0"/>
              <a:t>Spot the difference then answer the two following questions: </a:t>
            </a:r>
            <a:br>
              <a:rPr lang="en-US" b="1" dirty="0"/>
            </a:br>
            <a:r>
              <a:rPr lang="en-US" b="1" dirty="0"/>
              <a:t>1) What does ’</a:t>
            </a:r>
            <a:r>
              <a:rPr lang="en-US" b="1" dirty="0" err="1"/>
              <a:t>suelo</a:t>
            </a:r>
            <a:r>
              <a:rPr lang="en-US" b="1" dirty="0"/>
              <a:t>’ mean?</a:t>
            </a:r>
            <a:br>
              <a:rPr lang="en-US" b="1" dirty="0"/>
            </a:br>
            <a:r>
              <a:rPr lang="en-US" b="1" dirty="0"/>
              <a:t>2) What verbs follows ‘</a:t>
            </a:r>
            <a:r>
              <a:rPr lang="en-US" b="1" dirty="0" err="1"/>
              <a:t>suelo</a:t>
            </a:r>
            <a:r>
              <a:rPr lang="en-US" b="1" dirty="0"/>
              <a:t>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Jugar</a:t>
            </a:r>
            <a:r>
              <a:rPr lang="en-US" b="1" dirty="0"/>
              <a:t>/ </a:t>
            </a:r>
            <a:r>
              <a:rPr lang="en-US" b="1" dirty="0" err="1"/>
              <a:t>juego</a:t>
            </a:r>
            <a:r>
              <a:rPr lang="en-US" b="1" dirty="0"/>
              <a:t>/ </a:t>
            </a:r>
            <a:r>
              <a:rPr lang="en-US" b="1" dirty="0" err="1"/>
              <a:t>jugué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Hacer</a:t>
            </a:r>
            <a:r>
              <a:rPr lang="en-US" b="1" dirty="0"/>
              <a:t>/ </a:t>
            </a:r>
            <a:r>
              <a:rPr lang="en-US" b="1" dirty="0" err="1"/>
              <a:t>hago</a:t>
            </a:r>
            <a:r>
              <a:rPr lang="en-US" b="1" dirty="0"/>
              <a:t>/ </a:t>
            </a:r>
            <a:r>
              <a:rPr lang="en-US" b="1" dirty="0" err="1"/>
              <a:t>hice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Ir</a:t>
            </a:r>
            <a:r>
              <a:rPr lang="en-US" b="1" dirty="0"/>
              <a:t>/ </a:t>
            </a:r>
            <a:r>
              <a:rPr lang="en-US" b="1" dirty="0" err="1"/>
              <a:t>voy</a:t>
            </a:r>
            <a:r>
              <a:rPr lang="en-US" b="1" dirty="0"/>
              <a:t>/ </a:t>
            </a:r>
            <a:r>
              <a:rPr lang="en-US" b="1" dirty="0" err="1"/>
              <a:t>fui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Comer/ </a:t>
            </a:r>
            <a:r>
              <a:rPr lang="en-US" b="1" dirty="0" err="1"/>
              <a:t>como</a:t>
            </a:r>
            <a:r>
              <a:rPr lang="en-US" b="1" dirty="0"/>
              <a:t>/ </a:t>
            </a:r>
            <a:r>
              <a:rPr lang="en-US" b="1" dirty="0" err="1"/>
              <a:t>comí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Tenger</a:t>
            </a:r>
            <a:r>
              <a:rPr lang="en-US" b="1" dirty="0"/>
              <a:t>/ </a:t>
            </a:r>
            <a:r>
              <a:rPr lang="en-US" b="1" dirty="0" err="1"/>
              <a:t>tengo</a:t>
            </a:r>
            <a:r>
              <a:rPr lang="en-US" b="1" dirty="0"/>
              <a:t>/ </a:t>
            </a:r>
            <a:r>
              <a:rPr lang="en-US" b="1" dirty="0" err="1"/>
              <a:t>tuve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Ver/ </a:t>
            </a:r>
            <a:r>
              <a:rPr lang="en-US" b="1" dirty="0" err="1"/>
              <a:t>veo</a:t>
            </a:r>
            <a:r>
              <a:rPr lang="en-US" b="1" dirty="0"/>
              <a:t>/ 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C7B3D-5C33-4C41-950F-F8FEEB746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7776A-5A36-F847-9490-B1BC3FA54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8078"/>
            <a:ext cx="8596668" cy="3744211"/>
          </a:xfrm>
        </p:spPr>
        <p:txBody>
          <a:bodyPr/>
          <a:lstStyle/>
          <a:p>
            <a:r>
              <a:rPr lang="en-US" dirty="0"/>
              <a:t>Task 3: Complete the sentences using three different verb forms. Create your own as an extension. </a:t>
            </a:r>
          </a:p>
          <a:p>
            <a:r>
              <a:rPr lang="en-US" dirty="0" err="1"/>
              <a:t>Ejemplo</a:t>
            </a:r>
            <a:r>
              <a:rPr lang="en-US" dirty="0"/>
              <a:t>: </a:t>
            </a:r>
            <a:r>
              <a:rPr lang="en-US" dirty="0" err="1"/>
              <a:t>Suelo</a:t>
            </a:r>
            <a:r>
              <a:rPr lang="en-US" dirty="0"/>
              <a:t> </a:t>
            </a:r>
            <a:r>
              <a:rPr lang="en-US" i="1" dirty="0" err="1"/>
              <a:t>jugar</a:t>
            </a:r>
            <a:r>
              <a:rPr lang="en-US" i="1" dirty="0"/>
              <a:t> </a:t>
            </a:r>
            <a:r>
              <a:rPr lang="en-US" dirty="0"/>
              <a:t>al </a:t>
            </a:r>
            <a:r>
              <a:rPr lang="en-US" dirty="0" err="1"/>
              <a:t>tenis</a:t>
            </a:r>
            <a:r>
              <a:rPr lang="en-US" dirty="0"/>
              <a:t>, </a:t>
            </a:r>
            <a:r>
              <a:rPr lang="en-US" i="1" dirty="0" err="1"/>
              <a:t>juego</a:t>
            </a:r>
            <a:r>
              <a:rPr lang="en-US" i="1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insti</a:t>
            </a:r>
            <a:r>
              <a:rPr lang="en-US" dirty="0"/>
              <a:t>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ayer</a:t>
            </a:r>
            <a:r>
              <a:rPr lang="en-US" dirty="0"/>
              <a:t> </a:t>
            </a:r>
            <a:r>
              <a:rPr lang="en-US" i="1" dirty="0" err="1"/>
              <a:t>jugué</a:t>
            </a:r>
            <a:r>
              <a:rPr lang="en-US" i="1" u="sng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polideportivo</a:t>
            </a:r>
            <a:r>
              <a:rPr lang="en-US" dirty="0"/>
              <a:t>. </a:t>
            </a:r>
          </a:p>
          <a:p>
            <a:r>
              <a:rPr lang="en-US" dirty="0" err="1"/>
              <a:t>Suelo</a:t>
            </a:r>
            <a:r>
              <a:rPr lang="en-US" dirty="0"/>
              <a:t> …………… al cine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sábados</a:t>
            </a:r>
            <a:r>
              <a:rPr lang="en-US" dirty="0"/>
              <a:t>. </a:t>
            </a:r>
            <a:r>
              <a:rPr lang="en-US" dirty="0" err="1"/>
              <a:t>Normalmente</a:t>
            </a:r>
            <a:r>
              <a:rPr lang="en-US" dirty="0"/>
              <a:t>,…………. Con mi </a:t>
            </a:r>
            <a:r>
              <a:rPr lang="en-US" dirty="0" err="1"/>
              <a:t>hermana</a:t>
            </a:r>
            <a:r>
              <a:rPr lang="en-US" dirty="0"/>
              <a:t> </a:t>
            </a:r>
            <a:r>
              <a:rPr lang="en-US" dirty="0" err="1"/>
              <a:t>pero</a:t>
            </a:r>
            <a:r>
              <a:rPr lang="en-US" dirty="0"/>
              <a:t> el </a:t>
            </a:r>
            <a:r>
              <a:rPr lang="en-US" dirty="0" err="1"/>
              <a:t>sábado</a:t>
            </a:r>
            <a:r>
              <a:rPr lang="en-US" dirty="0"/>
              <a:t> </a:t>
            </a:r>
            <a:r>
              <a:rPr lang="en-US" dirty="0" err="1"/>
              <a:t>pasado</a:t>
            </a:r>
            <a:r>
              <a:rPr lang="en-US" dirty="0"/>
              <a:t> ……………. Con mi </a:t>
            </a:r>
            <a:r>
              <a:rPr lang="en-US" dirty="0" err="1"/>
              <a:t>madre</a:t>
            </a:r>
            <a:r>
              <a:rPr lang="en-US" dirty="0"/>
              <a:t> (to go). </a:t>
            </a:r>
          </a:p>
          <a:p>
            <a:r>
              <a:rPr lang="en-US" dirty="0" err="1"/>
              <a:t>Siempre</a:t>
            </a:r>
            <a:r>
              <a:rPr lang="en-US" dirty="0"/>
              <a:t> ………. Los </a:t>
            </a:r>
            <a:r>
              <a:rPr lang="en-US" dirty="0" err="1"/>
              <a:t>deberes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casa. </a:t>
            </a:r>
            <a:r>
              <a:rPr lang="en-US" dirty="0" err="1"/>
              <a:t>Suelo</a:t>
            </a:r>
            <a:r>
              <a:rPr lang="en-US" dirty="0"/>
              <a:t> ……….. Los de </a:t>
            </a:r>
            <a:r>
              <a:rPr lang="en-US" dirty="0" err="1"/>
              <a:t>inglés</a:t>
            </a:r>
            <a:r>
              <a:rPr lang="en-US" dirty="0"/>
              <a:t> primero </a:t>
            </a:r>
            <a:r>
              <a:rPr lang="en-US" dirty="0" err="1"/>
              <a:t>porque</a:t>
            </a:r>
            <a:r>
              <a:rPr lang="en-US" dirty="0"/>
              <a:t> son </a:t>
            </a:r>
            <a:r>
              <a:rPr lang="en-US" dirty="0" err="1"/>
              <a:t>difíciles</a:t>
            </a:r>
            <a:r>
              <a:rPr lang="en-US" dirty="0"/>
              <a:t>. Sin embargo, </a:t>
            </a:r>
            <a:r>
              <a:rPr lang="en-US" dirty="0" err="1"/>
              <a:t>ayer</a:t>
            </a:r>
            <a:r>
              <a:rPr lang="en-US" dirty="0"/>
              <a:t> …………… </a:t>
            </a:r>
            <a:r>
              <a:rPr lang="en-US" dirty="0" err="1"/>
              <a:t>los</a:t>
            </a:r>
            <a:r>
              <a:rPr lang="en-US" dirty="0"/>
              <a:t> de </a:t>
            </a:r>
            <a:r>
              <a:rPr lang="en-US" dirty="0" err="1"/>
              <a:t>español</a:t>
            </a:r>
            <a:r>
              <a:rPr lang="en-US" dirty="0"/>
              <a:t> primero (to do). </a:t>
            </a:r>
          </a:p>
          <a:p>
            <a:r>
              <a:rPr lang="en-US" dirty="0" err="1"/>
              <a:t>Suelo</a:t>
            </a:r>
            <a:r>
              <a:rPr lang="en-US" dirty="0"/>
              <a:t>/ </a:t>
            </a:r>
            <a:r>
              <a:rPr lang="en-US" dirty="0" err="1"/>
              <a:t>hacer</a:t>
            </a:r>
            <a:r>
              <a:rPr lang="en-US" dirty="0"/>
              <a:t>/ </a:t>
            </a:r>
            <a:r>
              <a:rPr lang="en-US" dirty="0" err="1"/>
              <a:t>hago</a:t>
            </a:r>
            <a:r>
              <a:rPr lang="en-US" dirty="0"/>
              <a:t>/ </a:t>
            </a:r>
            <a:r>
              <a:rPr lang="en-US" dirty="0" err="1"/>
              <a:t>hice</a:t>
            </a:r>
            <a:endParaRPr lang="en-US" dirty="0"/>
          </a:p>
          <a:p>
            <a:r>
              <a:rPr lang="en-US" dirty="0" err="1"/>
              <a:t>Suelo</a:t>
            </a:r>
            <a:r>
              <a:rPr lang="en-US" dirty="0"/>
              <a:t> comer/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comí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55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91EAD-3F2F-D046-B4C7-AA3FE4E16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Escribe un </a:t>
            </a:r>
            <a:r>
              <a:rPr lang="en-US" dirty="0" err="1"/>
              <a:t>texto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tus</a:t>
            </a:r>
            <a:r>
              <a:rPr lang="en-US" dirty="0"/>
              <a:t> </a:t>
            </a:r>
            <a:r>
              <a:rPr lang="en-US" dirty="0" err="1"/>
              <a:t>pasatiempos</a:t>
            </a:r>
            <a:r>
              <a:rPr lang="en-US" dirty="0"/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F5C7E-3D04-5845-8D6D-C28FF701B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4: </a:t>
            </a:r>
          </a:p>
          <a:p>
            <a:r>
              <a:rPr lang="en-US" dirty="0"/>
              <a:t>Mention 4 activities you usually do. </a:t>
            </a:r>
          </a:p>
          <a:p>
            <a:r>
              <a:rPr lang="en-US" dirty="0"/>
              <a:t>Say when you do them. </a:t>
            </a:r>
          </a:p>
          <a:p>
            <a:r>
              <a:rPr lang="en-US" dirty="0"/>
              <a:t>Give reasons.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Tengo</a:t>
            </a:r>
            <a:r>
              <a:rPr lang="en-US" dirty="0"/>
              <a:t>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pasatiempos</a:t>
            </a:r>
            <a:r>
              <a:rPr lang="en-US" dirty="0"/>
              <a:t>.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días</a:t>
            </a:r>
            <a:r>
              <a:rPr lang="en-US" dirty="0"/>
              <a:t> </a:t>
            </a:r>
            <a:r>
              <a:rPr lang="en-US" dirty="0" err="1"/>
              <a:t>después</a:t>
            </a:r>
            <a:r>
              <a:rPr lang="en-US" dirty="0"/>
              <a:t> del </a:t>
            </a:r>
            <a:r>
              <a:rPr lang="en-US" dirty="0" err="1"/>
              <a:t>insti</a:t>
            </a:r>
            <a:r>
              <a:rPr lang="en-US" dirty="0"/>
              <a:t> </a:t>
            </a:r>
            <a:r>
              <a:rPr lang="en-US" dirty="0" err="1"/>
              <a:t>suelo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la tele </a:t>
            </a:r>
            <a:r>
              <a:rPr lang="en-US" dirty="0" err="1"/>
              <a:t>porque</a:t>
            </a:r>
            <a:r>
              <a:rPr lang="en-US" dirty="0"/>
              <a:t> me 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reír</a:t>
            </a:r>
            <a:r>
              <a:rPr lang="en-US" dirty="0"/>
              <a:t>. Por la </a:t>
            </a:r>
            <a:r>
              <a:rPr lang="en-US" dirty="0" err="1"/>
              <a:t>mañana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9669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BD4C4-0A10-B046-9541-F5004515E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 these words related to music. Can you add anymore of your own?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96675-52D5-FA4C-A355-9ECAD6B7F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5: </a:t>
            </a:r>
          </a:p>
          <a:p>
            <a:r>
              <a:rPr lang="en-US" dirty="0"/>
              <a:t>Cantante</a:t>
            </a:r>
          </a:p>
          <a:p>
            <a:r>
              <a:rPr lang="en-US" dirty="0" err="1"/>
              <a:t>Baile</a:t>
            </a:r>
            <a:endParaRPr lang="en-US" dirty="0"/>
          </a:p>
          <a:p>
            <a:r>
              <a:rPr lang="en-US" dirty="0"/>
              <a:t>Banda</a:t>
            </a:r>
          </a:p>
          <a:p>
            <a:r>
              <a:rPr lang="en-US" dirty="0" err="1"/>
              <a:t>Teclado</a:t>
            </a:r>
            <a:endParaRPr lang="en-US" dirty="0"/>
          </a:p>
          <a:p>
            <a:r>
              <a:rPr lang="en-US" dirty="0" err="1"/>
              <a:t>Batería</a:t>
            </a:r>
            <a:endParaRPr lang="en-US" dirty="0"/>
          </a:p>
          <a:p>
            <a:r>
              <a:rPr lang="en-US" dirty="0" err="1"/>
              <a:t>Voz</a:t>
            </a:r>
            <a:endParaRPr lang="en-US" dirty="0"/>
          </a:p>
          <a:p>
            <a:r>
              <a:rPr lang="en-US" dirty="0" err="1"/>
              <a:t>Gira</a:t>
            </a:r>
            <a:endParaRPr lang="en-US" dirty="0"/>
          </a:p>
          <a:p>
            <a:r>
              <a:rPr lang="en-US" dirty="0" err="1"/>
              <a:t>Canciones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435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C3CA-FB70-5643-989A-F5B2D4411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6: Read the text and find the equivalent to the expressions 1-9.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54FFE4-8C7B-BB49-A031-3D36A59BAB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04" r="39067"/>
          <a:stretch/>
        </p:blipFill>
        <p:spPr>
          <a:xfrm>
            <a:off x="450091" y="2187596"/>
            <a:ext cx="4523353" cy="41740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898E00-2BAF-504E-9E11-70D4D2DF89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4888" y="2187596"/>
            <a:ext cx="6114578" cy="145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589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9D846-92C8-5C48-BF36-E8BF50850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Answers for week 2 learning: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2B723-6860-9448-90E5-D44AA7434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0726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Task 1: </a:t>
            </a:r>
          </a:p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I usually have lunch at school but yesterday I had lunch at home.</a:t>
            </a:r>
          </a:p>
          <a:p>
            <a:pPr marL="457200" indent="-457200">
              <a:buAutoNum type="arabicParenR"/>
            </a:pP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Hago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los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deberes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todos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los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días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ayer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hice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los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deberes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matemáticas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.</a:t>
            </a:r>
          </a:p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On Sunday it was my birthday and I got lots of presents.</a:t>
            </a:r>
          </a:p>
          <a:p>
            <a:pPr marL="457200" indent="-457200">
              <a:buAutoNum type="arabicParenR"/>
            </a:pP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Llevo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uniforme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para el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insti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pero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ayer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llevé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vaqueros.</a:t>
            </a:r>
          </a:p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Last week I played the piano for the first time in a concert. I was very nervous but it was amazing!</a:t>
            </a:r>
          </a:p>
          <a:p>
            <a:pPr marL="457200" indent="-457200">
              <a:buAutoNum type="arabicParenR"/>
            </a:pP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Fui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a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España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el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verano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pasado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y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pasé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dos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semanas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con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una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familia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española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. ¡Lo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pasé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902030302020204" pitchFamily="66" charset="0"/>
              </a:rPr>
              <a:t>bomba</a:t>
            </a:r>
            <a:r>
              <a:rPr lang="en-US" dirty="0">
                <a:solidFill>
                  <a:schemeClr val="tx1"/>
                </a:solidFill>
                <a:latin typeface="Comic Sans MS" panose="030F0902030302020204" pitchFamily="66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983207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{FA7A144B-C268-6D43-B598-52E1371B214C}tf10001060</Template>
  <TotalTime>1499</TotalTime>
  <Words>803</Words>
  <Application>Microsoft Macintosh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Comic Sans MS</vt:lpstr>
      <vt:lpstr>Trebuchet MS</vt:lpstr>
      <vt:lpstr>Wingdings 3</vt:lpstr>
      <vt:lpstr>Facet</vt:lpstr>
      <vt:lpstr>Revision: Módulo 4 Intereses e influencias</vt:lpstr>
      <vt:lpstr>This module will cover: </vt:lpstr>
      <vt:lpstr>Start of week 2 of learning:  Los pasatiempos Objetivo: hablar del tiempo libre usando ‘suelo’</vt:lpstr>
      <vt:lpstr>What is the difference? </vt:lpstr>
      <vt:lpstr>Verb forms</vt:lpstr>
      <vt:lpstr>Escribe un texto sobre tus pasatiempos. </vt:lpstr>
      <vt:lpstr>Translate these words related to music. Can you add anymore of your own?  </vt:lpstr>
      <vt:lpstr>Task 6: Read the text and find the equivalent to the expressions 1-9. </vt:lpstr>
      <vt:lpstr>Answers for week 2 learning:  </vt:lpstr>
      <vt:lpstr>PowerPoint Presentation</vt:lpstr>
      <vt:lpstr>Answers for week 2 learning:</vt:lpstr>
      <vt:lpstr>Answers for week 2 learning:</vt:lpstr>
      <vt:lpstr>Answers for week 2 learning: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Revision: Módulo 4 Intereses e influencias</dc:title>
  <dc:creator>Patman, Sophie</dc:creator>
  <cp:lastModifiedBy>Patman, Sophie</cp:lastModifiedBy>
  <cp:revision>4</cp:revision>
  <dcterms:created xsi:type="dcterms:W3CDTF">2020-06-10T12:37:52Z</dcterms:created>
  <dcterms:modified xsi:type="dcterms:W3CDTF">2020-06-11T13:37:02Z</dcterms:modified>
</cp:coreProperties>
</file>