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60" r:id="rId4"/>
    <p:sldId id="261" r:id="rId5"/>
    <p:sldId id="258" r:id="rId6"/>
    <p:sldId id="262" r:id="rId7"/>
    <p:sldId id="263" r:id="rId8"/>
    <p:sldId id="264" r:id="rId9"/>
    <p:sldId id="266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B8C04-32BF-4F7C-9C84-272ACC3E058D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9D7C8-EB6D-48A6-9C5C-250798851A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44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5CC2-8EBC-4AF8-A760-92D6AD2883A6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5025-91F6-492E-95B6-AE7EB10B4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5CC2-8EBC-4AF8-A760-92D6AD2883A6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5025-91F6-492E-95B6-AE7EB10B4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45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5CC2-8EBC-4AF8-A760-92D6AD2883A6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5025-91F6-492E-95B6-AE7EB10B4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54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5CC2-8EBC-4AF8-A760-92D6AD2883A6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5025-91F6-492E-95B6-AE7EB10B4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3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5CC2-8EBC-4AF8-A760-92D6AD2883A6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5025-91F6-492E-95B6-AE7EB10B4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06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5CC2-8EBC-4AF8-A760-92D6AD2883A6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5025-91F6-492E-95B6-AE7EB10B4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995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5CC2-8EBC-4AF8-A760-92D6AD2883A6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5025-91F6-492E-95B6-AE7EB10B4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9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5CC2-8EBC-4AF8-A760-92D6AD2883A6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5025-91F6-492E-95B6-AE7EB10B4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6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5CC2-8EBC-4AF8-A760-92D6AD2883A6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5025-91F6-492E-95B6-AE7EB10B4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85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5CC2-8EBC-4AF8-A760-92D6AD2883A6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5025-91F6-492E-95B6-AE7EB10B4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98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5CC2-8EBC-4AF8-A760-92D6AD2883A6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5025-91F6-492E-95B6-AE7EB10B4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568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55CC2-8EBC-4AF8-A760-92D6AD2883A6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75025-91F6-492E-95B6-AE7EB10B4C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45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Junm/4Dd&amp;id=4D374F68536D9FA2AE1D9405E1E6C8B8E4B4776A&amp;thid=OIP.Junm_4Dd3iTCJqOG9PE_uQHaF7&amp;mediaurl=http://www.schooljobsearch.co.uk/upload_files/images/731_thomasdeacon_logo1360232511.jpg&amp;exph=160&amp;expw=200&amp;q=thoomas+deacon+acadmey+logo&amp;simid=608008853034828765&amp;selectedIndex=0&amp;adlt=strict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ARpgnYKv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8"/>
          <p:cNvSpPr txBox="1">
            <a:spLocks noChangeArrowheads="1"/>
          </p:cNvSpPr>
          <p:nvPr/>
        </p:nvSpPr>
        <p:spPr bwMode="auto">
          <a:xfrm>
            <a:off x="323850" y="260350"/>
            <a:ext cx="8424863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000000"/>
                </a:solidFill>
                <a:cs typeface="Arial" charset="0"/>
              </a:rPr>
              <a:t>Thomas Deacon Academy</a:t>
            </a:r>
          </a:p>
          <a:p>
            <a:pPr algn="ctr" eaLnBrk="1" hangingPunct="1"/>
            <a:r>
              <a:rPr lang="en-GB" dirty="0">
                <a:solidFill>
                  <a:srgbClr val="000000"/>
                </a:solidFill>
                <a:cs typeface="Arial" charset="0"/>
              </a:rPr>
              <a:t>Geography Department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323850" y="1074353"/>
            <a:ext cx="8424863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dirty="0">
                <a:solidFill>
                  <a:srgbClr val="000000"/>
                </a:solidFill>
                <a:cs typeface="Arial" charset="0"/>
              </a:rPr>
              <a:t>The Big Picture:</a:t>
            </a:r>
          </a:p>
          <a:p>
            <a:pPr algn="ctr" eaLnBrk="1" hangingPunct="1"/>
            <a:endParaRPr lang="en-GB" sz="800" dirty="0">
              <a:cs typeface="Arial" charset="0"/>
            </a:endParaRPr>
          </a:p>
          <a:p>
            <a:pPr algn="ctr" eaLnBrk="1" hangingPunct="1"/>
            <a:r>
              <a:rPr lang="en-GB" dirty="0">
                <a:cs typeface="Arial" charset="0"/>
              </a:rPr>
              <a:t>How are rocks created? How important are they and landforms they produce?</a:t>
            </a:r>
          </a:p>
        </p:txBody>
      </p:sp>
      <p:sp>
        <p:nvSpPr>
          <p:cNvPr id="12" name="Right Arrow Callout 11"/>
          <p:cNvSpPr/>
          <p:nvPr/>
        </p:nvSpPr>
        <p:spPr>
          <a:xfrm>
            <a:off x="179388" y="2011685"/>
            <a:ext cx="2952750" cy="2958292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3144838" y="2011684"/>
            <a:ext cx="2952750" cy="2959679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ight Arrow Callout 14"/>
          <p:cNvSpPr/>
          <p:nvPr/>
        </p:nvSpPr>
        <p:spPr>
          <a:xfrm>
            <a:off x="6165850" y="2011684"/>
            <a:ext cx="2951163" cy="2959679"/>
          </a:xfrm>
          <a:prstGeom prst="rightArrow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186248" y="2035726"/>
            <a:ext cx="1938696" cy="337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Prior Learning:</a:t>
            </a:r>
            <a:endParaRPr lang="en-GB" sz="1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1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sz="1100" dirty="0"/>
              <a:t>What are the three types of rock?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100" dirty="0"/>
              <a:t>How does weathering happen?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100" dirty="0"/>
              <a:t>Where did Britain's rocks come from?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100" dirty="0"/>
              <a:t>Why is Limestone scenery so distinctive?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100" dirty="0"/>
              <a:t>Should we be quarrying?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100" dirty="0"/>
              <a:t>How dangerous are rock falls?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How were the Dartmoor Tors formed?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200" dirty="0"/>
          </a:p>
          <a:p>
            <a:pPr eaLnBrk="1" hangingPunct="1"/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3146476" y="2027244"/>
            <a:ext cx="1931218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Current Learning: </a:t>
            </a:r>
          </a:p>
          <a:p>
            <a:pPr eaLnBrk="1" hangingPunct="1"/>
            <a:endParaRPr lang="en-GB" b="1" dirty="0">
              <a:solidFill>
                <a:srgbClr val="000000"/>
              </a:solidFill>
            </a:endParaRPr>
          </a:p>
          <a:p>
            <a:pPr eaLnBrk="1" hangingPunct="1"/>
            <a:endParaRPr lang="en-GB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GB" b="1" dirty="0">
                <a:solidFill>
                  <a:srgbClr val="FF0000"/>
                </a:solidFill>
              </a:rPr>
              <a:t>What is the Giant’s causeway like?</a:t>
            </a:r>
          </a:p>
          <a:p>
            <a:pPr algn="ctr" eaLnBrk="1" hangingPunct="1"/>
            <a:endParaRPr lang="en-GB" sz="2200" b="1" dirty="0">
              <a:solidFill>
                <a:srgbClr val="FF0000"/>
              </a:solidFill>
            </a:endParaRPr>
          </a:p>
          <a:p>
            <a:pPr eaLnBrk="1" hangingPunct="1"/>
            <a:endParaRPr lang="en-GB" sz="1600" b="1" dirty="0">
              <a:solidFill>
                <a:srgbClr val="FF0000"/>
              </a:solidFill>
            </a:endParaRPr>
          </a:p>
          <a:p>
            <a:pPr eaLnBrk="1" hangingPunct="1"/>
            <a:r>
              <a:rPr lang="en-GB" sz="1400" dirty="0"/>
              <a:t>Write this as your title</a:t>
            </a:r>
          </a:p>
        </p:txBody>
      </p:sp>
      <p:sp>
        <p:nvSpPr>
          <p:cNvPr id="3081" name="TextBox 17"/>
          <p:cNvSpPr txBox="1">
            <a:spLocks noChangeArrowheads="1"/>
          </p:cNvSpPr>
          <p:nvPr/>
        </p:nvSpPr>
        <p:spPr bwMode="auto">
          <a:xfrm>
            <a:off x="6187161" y="2011684"/>
            <a:ext cx="198523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 dirty="0">
                <a:solidFill>
                  <a:srgbClr val="000000"/>
                </a:solidFill>
              </a:rPr>
              <a:t>Future Learning: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00000"/>
                </a:solidFill>
              </a:rPr>
              <a:t>Assessment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701" y="5061544"/>
            <a:ext cx="6010149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u="sng" dirty="0">
                <a:solidFill>
                  <a:prstClr val="black"/>
                </a:solidFill>
              </a:rPr>
              <a:t>Learning Objectives</a:t>
            </a:r>
            <a:endParaRPr lang="en-GB" u="sng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GB" b="1" dirty="0">
                <a:solidFill>
                  <a:prstClr val="black"/>
                </a:solidFill>
              </a:rPr>
              <a:t>You will be able to: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Develop your creative writing skills in response to a natural landform as a stimulus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ysClr val="windowText" lastClr="000000"/>
                </a:solidFill>
              </a:rPr>
              <a:t>Understand how the Giants causeway was created and what it’s characteristics are</a:t>
            </a:r>
          </a:p>
        </p:txBody>
      </p:sp>
      <p:pic>
        <p:nvPicPr>
          <p:cNvPr id="3086" name="Picture 4" descr="MP0003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252413"/>
            <a:ext cx="9493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45286" y="5092321"/>
            <a:ext cx="2592289" cy="17235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Key terms:</a:t>
            </a:r>
          </a:p>
          <a:p>
            <a:r>
              <a:rPr lang="en-GB" sz="1600" dirty="0"/>
              <a:t>Write these in your margin</a:t>
            </a:r>
          </a:p>
          <a:p>
            <a:pPr>
              <a:defRPr/>
            </a:pPr>
            <a:r>
              <a:rPr lang="en-GB" b="1" dirty="0">
                <a:solidFill>
                  <a:srgbClr val="FF0000"/>
                </a:solidFill>
              </a:rPr>
              <a:t>Igneous</a:t>
            </a:r>
          </a:p>
          <a:p>
            <a:pPr>
              <a:defRPr/>
            </a:pPr>
            <a:r>
              <a:rPr lang="en-GB" b="1" dirty="0">
                <a:solidFill>
                  <a:srgbClr val="FF0000"/>
                </a:solidFill>
              </a:rPr>
              <a:t>Basalt</a:t>
            </a:r>
          </a:p>
          <a:p>
            <a:pPr>
              <a:defRPr/>
            </a:pPr>
            <a:r>
              <a:rPr lang="en-GB" b="1" dirty="0">
                <a:solidFill>
                  <a:srgbClr val="FF0000"/>
                </a:solidFill>
              </a:rPr>
              <a:t>Hexagonal</a:t>
            </a:r>
          </a:p>
          <a:p>
            <a:pPr>
              <a:defRPr/>
            </a:pPr>
            <a:r>
              <a:rPr lang="en-GB" b="1" dirty="0">
                <a:solidFill>
                  <a:srgbClr val="FF0000"/>
                </a:solidFill>
              </a:rPr>
              <a:t>Landform</a:t>
            </a:r>
          </a:p>
        </p:txBody>
      </p:sp>
      <p:pic>
        <p:nvPicPr>
          <p:cNvPr id="14" name="Picture 13" descr="Image result for thoomas deacon acadmey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60350"/>
            <a:ext cx="1247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6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FF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5224" y="1556792"/>
              <a:ext cx="1477096" cy="523220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Calibri" pitchFamily="34" charset="0"/>
                  <a:cs typeface="Calibri" pitchFamily="34" charset="0"/>
                </a:rPr>
                <a:t>ROCKS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685881" y="3803327"/>
              <a:ext cx="1368425" cy="288032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8064A2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000" b="1" dirty="0">
                <a:solidFill>
                  <a:sysClr val="windowText" lastClr="000000"/>
                </a:solidFill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000" b="1" u="sng" dirty="0">
                <a:solidFill>
                  <a:sysClr val="windowText" lastClr="000000"/>
                </a:solidFill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1" u="sng" dirty="0">
                  <a:solidFill>
                    <a:sysClr val="windowText" lastClr="000000"/>
                  </a:solidFill>
                  <a:latin typeface="Calibri"/>
                </a:rPr>
                <a:t>Learning Objectives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b="1" dirty="0">
                  <a:solidFill>
                    <a:sysClr val="windowText" lastClr="000000"/>
                  </a:solidFill>
                  <a:latin typeface="Calibri"/>
                </a:rPr>
                <a:t>You will be able to:</a:t>
              </a:r>
            </a:p>
            <a:p>
              <a:pPr marR="0" lvl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lvl="0">
                <a:defRPr/>
              </a:pPr>
              <a:r>
                <a:rPr lang="en-GB" sz="1100" dirty="0">
                  <a:solidFill>
                    <a:sysClr val="windowText" lastClr="000000"/>
                  </a:solidFill>
                </a:rPr>
                <a:t>Develop your creative writing skills in response to a natural landform as a stimulus</a:t>
              </a:r>
            </a:p>
            <a:p>
              <a:pPr lvl="0">
                <a:defRPr/>
              </a:pPr>
              <a:endParaRPr lang="en-GB" sz="1100" dirty="0">
                <a:solidFill>
                  <a:sysClr val="windowText" lastClr="000000"/>
                </a:solidFill>
              </a:endParaRPr>
            </a:p>
            <a:p>
              <a:pPr lvl="0">
                <a:defRPr/>
              </a:pPr>
              <a:r>
                <a:rPr lang="en-GB" sz="1100" dirty="0">
                  <a:solidFill>
                    <a:sysClr val="windowText" lastClr="000000"/>
                  </a:solidFill>
                </a:rPr>
                <a:t>Understand how the Giants causeway was created and what it’s characteristics are</a:t>
              </a:r>
            </a:p>
            <a:p>
              <a:pPr lvl="0">
                <a:defRPr/>
              </a:pPr>
              <a:endParaRPr lang="en-GB" sz="1100" dirty="0">
                <a:solidFill>
                  <a:sysClr val="windowText" lastClr="000000"/>
                </a:solidFill>
              </a:endParaRPr>
            </a:p>
            <a:p>
              <a:pPr marL="171450" marR="0" lvl="0" indent="-1714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10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7692861" y="2398902"/>
            <a:ext cx="1368425" cy="12236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What is the Giants Causeway like?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513" y="274638"/>
            <a:ext cx="7200775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Opening activity – Creative writing</a:t>
            </a:r>
          </a:p>
          <a:p>
            <a:pPr algn="l"/>
            <a:r>
              <a:rPr lang="en-GB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have 10 minutes to write a story inspired by the images below… it does not have to be a geographical story so use your imagination!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103265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40980"/>
            <a:ext cx="4117518" cy="30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2" y="4869159"/>
            <a:ext cx="4106210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4687613"/>
            <a:ext cx="2989263" cy="205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2" y="1633188"/>
            <a:ext cx="2974186" cy="309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t0.gstatic.com/images?q=tbn:ANd9GcS68JOuSHG6ad7Y-B2ZjhO7KnDBMcagEhTubYeaX0TyJXP9_yxJfg:www.uvm.edu/~inquiryb/webquest/sp08/shoffman/kalalau-rock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60" y="142811"/>
            <a:ext cx="1304493" cy="13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18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FF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5224" y="1556792"/>
              <a:ext cx="1477096" cy="523220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Calibri" pitchFamily="34" charset="0"/>
                  <a:cs typeface="Calibri" pitchFamily="34" charset="0"/>
                </a:rPr>
                <a:t>ROCKS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179513" y="274638"/>
            <a:ext cx="7200775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Creative writing – score your 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103265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/>
          </a:p>
        </p:txBody>
      </p:sp>
      <p:pic>
        <p:nvPicPr>
          <p:cNvPr id="1031" name="Picture 7" descr="http://t0.gstatic.com/images?q=tbn:ANd9GcS68JOuSHG6ad7Y-B2ZjhO7KnDBMcagEhTubYeaX0TyJXP9_yxJfg:www.uvm.edu/~inquiryb/webquest/sp08/shoffman/kalalau-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60" y="142811"/>
            <a:ext cx="1304493" cy="13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200" y="1772816"/>
            <a:ext cx="3178696" cy="2031325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dirty="0"/>
              <a:t>Score </a:t>
            </a:r>
            <a:r>
              <a:rPr lang="en-GB" b="1" dirty="0"/>
              <a:t>-5 </a:t>
            </a:r>
            <a:r>
              <a:rPr lang="en-GB" dirty="0"/>
              <a:t>if you: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Started the story with a, there, the, one, it, he/she/I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Did not include any speech in your story</a:t>
            </a:r>
          </a:p>
          <a:p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48406" y="4073794"/>
            <a:ext cx="3178696" cy="230832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dirty="0"/>
              <a:t>Score </a:t>
            </a:r>
            <a:r>
              <a:rPr lang="en-GB" b="1" dirty="0"/>
              <a:t>-1 </a:t>
            </a:r>
            <a:r>
              <a:rPr lang="en-GB" dirty="0"/>
              <a:t>each time you: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Forgot the capital letter, including for names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Forgot the full stop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Spelt a lot as ‘</a:t>
            </a:r>
            <a:r>
              <a:rPr lang="en-GB" dirty="0" err="1"/>
              <a:t>alot</a:t>
            </a:r>
            <a:r>
              <a:rPr lang="en-GB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Little variation of sentence type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15241" y="1772816"/>
            <a:ext cx="3178696" cy="2031325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dirty="0"/>
              <a:t>Score </a:t>
            </a:r>
            <a:r>
              <a:rPr lang="en-GB" b="1" dirty="0"/>
              <a:t>+5 </a:t>
            </a:r>
            <a:r>
              <a:rPr lang="en-GB" dirty="0"/>
              <a:t>if you: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Started the story with a noun or an adjective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Used exciting punctuation       (? ! “ ”  …   :   ;  )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006448" y="4073794"/>
            <a:ext cx="3178696" cy="2308324"/>
          </a:xfrm>
          <a:prstGeom prst="rect">
            <a:avLst/>
          </a:prstGeom>
          <a:noFill/>
          <a:ln w="25400">
            <a:solidFill>
              <a:srgbClr val="00B05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n-GB" dirty="0"/>
              <a:t>Score </a:t>
            </a:r>
            <a:r>
              <a:rPr lang="en-GB" b="1" dirty="0"/>
              <a:t>+1 </a:t>
            </a:r>
            <a:r>
              <a:rPr lang="en-GB" dirty="0"/>
              <a:t>each time you: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Added a new character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Used good vocabulary to help reader understand what it’s like </a:t>
            </a:r>
            <a:r>
              <a:rPr lang="en-GB"/>
              <a:t>to be there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Used </a:t>
            </a:r>
            <a:r>
              <a:rPr lang="en-GB" dirty="0"/>
              <a:t>a connective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Included a geographical idea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92861" y="2398902"/>
            <a:ext cx="1368425" cy="12236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What is the Giants Causeway like?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62976" y="3789040"/>
            <a:ext cx="1368425" cy="288032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u="sng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u="sng" dirty="0">
                <a:solidFill>
                  <a:sysClr val="windowText" lastClr="000000"/>
                </a:solidFill>
                <a:latin typeface="Calibri"/>
              </a:rPr>
              <a:t>Learning Objectives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Develop your creative writing skills in response to a natural landform as a stimulus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Understand how the Giants causeway was created and what it’s characteristics are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3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FF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5224" y="1556792"/>
              <a:ext cx="1477096" cy="523220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Calibri" pitchFamily="34" charset="0"/>
                  <a:cs typeface="Calibri" pitchFamily="34" charset="0"/>
                </a:rPr>
                <a:t>ROCKS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179513" y="274638"/>
            <a:ext cx="7200775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Creative writing</a:t>
            </a:r>
          </a:p>
          <a:p>
            <a:pPr algn="l"/>
            <a:r>
              <a:rPr lang="en-GB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have 5 minutes to improve your story. Write the changes in purple pen please.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103265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40980"/>
            <a:ext cx="4117518" cy="308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2" y="4869159"/>
            <a:ext cx="4106210" cy="18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4687613"/>
            <a:ext cx="2989263" cy="205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102" y="1633188"/>
            <a:ext cx="2974186" cy="309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://t0.gstatic.com/images?q=tbn:ANd9GcS68JOuSHG6ad7Y-B2ZjhO7KnDBMcagEhTubYeaX0TyJXP9_yxJfg:www.uvm.edu/~inquiryb/webquest/sp08/shoffman/kalalau-rock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60" y="142811"/>
            <a:ext cx="1304493" cy="13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7692861" y="2398902"/>
            <a:ext cx="1368425" cy="12236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What is the Giants Causeway like?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62976" y="3789040"/>
            <a:ext cx="1368425" cy="288032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u="sng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u="sng" dirty="0">
                <a:solidFill>
                  <a:sysClr val="windowText" lastClr="000000"/>
                </a:solidFill>
                <a:latin typeface="Calibri"/>
              </a:rPr>
              <a:t>Learning Objectives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Develop your creative writing skills in response to a natural landform as a stimulus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Understand how the Giants causeway was created and what it’s characteristics are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50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FF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5224" y="1556792"/>
              <a:ext cx="1477096" cy="523220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Calibri" pitchFamily="34" charset="0"/>
                  <a:cs typeface="Calibri" pitchFamily="34" charset="0"/>
                </a:rPr>
                <a:t>ROCKS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179513" y="274638"/>
            <a:ext cx="7200775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 where is the Giants Causeway?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3907" y="5316314"/>
            <a:ext cx="43245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It is </a:t>
            </a:r>
            <a:r>
              <a:rPr lang="en-GB" sz="3200"/>
              <a:t>in County </a:t>
            </a:r>
            <a:r>
              <a:rPr lang="en-GB" sz="3200" dirty="0"/>
              <a:t>Antrim, on the NE coast of Ireland.</a:t>
            </a:r>
          </a:p>
        </p:txBody>
      </p:sp>
      <p:pic>
        <p:nvPicPr>
          <p:cNvPr id="1031" name="Picture 7" descr="http://t0.gstatic.com/images?q=tbn:ANd9GcS68JOuSHG6ad7Y-B2ZjhO7KnDBMcagEhTubYeaX0TyJXP9_yxJfg:www.uvm.edu/~inquiryb/webquest/sp08/shoffman/kalalau-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60" y="142811"/>
            <a:ext cx="1304493" cy="13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414609"/>
            <a:ext cx="2808312" cy="22829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61719"/>
            <a:ext cx="3242823" cy="27088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330" y="1572473"/>
            <a:ext cx="3764958" cy="351271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692861" y="2398902"/>
            <a:ext cx="1368425" cy="12236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What is the Giants Causeway like?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62976" y="3789040"/>
            <a:ext cx="1368425" cy="288032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u="sng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u="sng" dirty="0">
                <a:solidFill>
                  <a:sysClr val="windowText" lastClr="000000"/>
                </a:solidFill>
                <a:latin typeface="Calibri"/>
              </a:rPr>
              <a:t>Learning Objectives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Develop your creative writing skills in response to a natural landform as a stimulus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Understand how the Giants causeway was created and what it’s characteristics are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269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FF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5224" y="1556792"/>
              <a:ext cx="1477096" cy="523220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Calibri" pitchFamily="34" charset="0"/>
                  <a:cs typeface="Calibri" pitchFamily="34" charset="0"/>
                </a:rPr>
                <a:t>ROCKS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179513" y="274638"/>
            <a:ext cx="7200775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Facts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149" y="1542504"/>
            <a:ext cx="7200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Columns are formed of basalt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Basalt is an igneous rock – it comes from volcanoes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The eruption was 50-60 million years ago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The lava cooled slowly to create columns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There are 40,000 interlocking columns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The tallest are 12m tall</a:t>
            </a:r>
          </a:p>
        </p:txBody>
      </p:sp>
      <p:pic>
        <p:nvPicPr>
          <p:cNvPr id="1031" name="Picture 7" descr="http://t0.gstatic.com/images?q=tbn:ANd9GcS68JOuSHG6ad7Y-B2ZjhO7KnDBMcagEhTubYeaX0TyJXP9_yxJfg:www.uvm.edu/~inquiryb/webquest/sp08/shoffman/kalalau-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60" y="142811"/>
            <a:ext cx="1304493" cy="13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23728" y="6233376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https://www.youtube.com/watch?v=bBARpgnYKvU</a:t>
            </a:r>
            <a:endParaRPr lang="en-GB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060" y="6075616"/>
            <a:ext cx="885668" cy="62129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692861" y="2398902"/>
            <a:ext cx="1368425" cy="12236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What is the Giants Causeway like?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62976" y="3789040"/>
            <a:ext cx="1368425" cy="288032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u="sng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u="sng" dirty="0">
                <a:solidFill>
                  <a:sysClr val="windowText" lastClr="000000"/>
                </a:solidFill>
                <a:latin typeface="Calibri"/>
              </a:rPr>
              <a:t>Learning Objectives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Develop your creative writing skills in response to a natural landform as a stimulus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Understand how the Giants causeway was created and what it’s characteristics are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613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FF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5224" y="1556792"/>
              <a:ext cx="1477096" cy="523220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Calibri" pitchFamily="34" charset="0"/>
                  <a:cs typeface="Calibri" pitchFamily="34" charset="0"/>
                </a:rPr>
                <a:t>ROCKS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179513" y="274638"/>
            <a:ext cx="7200775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tasks …</a:t>
            </a:r>
          </a:p>
        </p:txBody>
      </p:sp>
      <p:pic>
        <p:nvPicPr>
          <p:cNvPr id="1031" name="Picture 7" descr="http://t0.gstatic.com/images?q=tbn:ANd9GcS68JOuSHG6ad7Y-B2ZjhO7KnDBMcagEhTubYeaX0TyJXP9_yxJfg:www.uvm.edu/~inquiryb/webquest/sp08/shoffman/kalalau-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60" y="142811"/>
            <a:ext cx="1304493" cy="13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07544" y="1559824"/>
            <a:ext cx="6912767" cy="47091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Choose ONE of these tasks….</a:t>
            </a:r>
          </a:p>
          <a:p>
            <a:pPr marL="0" indent="0">
              <a:buNone/>
            </a:pPr>
            <a:endParaRPr lang="en-GB" sz="1300" dirty="0"/>
          </a:p>
          <a:p>
            <a:r>
              <a:rPr lang="en-GB" sz="3800" dirty="0"/>
              <a:t>Write a script for a radio advert encouraging people to visit the Giant’s Causeway</a:t>
            </a:r>
            <a:r>
              <a:rPr lang="en-GB" dirty="0"/>
              <a:t>.</a:t>
            </a:r>
          </a:p>
          <a:p>
            <a:endParaRPr lang="en-GB" sz="900" dirty="0"/>
          </a:p>
          <a:p>
            <a:r>
              <a:rPr lang="en-GB" sz="3800" dirty="0"/>
              <a:t>Write your opinion on whether the Giant’s Causeway is worth visiting or not.</a:t>
            </a:r>
          </a:p>
          <a:p>
            <a:endParaRPr lang="en-GB" sz="1300" dirty="0"/>
          </a:p>
          <a:p>
            <a:r>
              <a:rPr lang="en-GB" sz="3800" dirty="0"/>
              <a:t>Write your own legend about how the Giant’s Causeway was created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/>
              <a:t>You have 15 minutes!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0375">
            <a:off x="3419859" y="5583376"/>
            <a:ext cx="720080" cy="104533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692861" y="2398902"/>
            <a:ext cx="1368425" cy="12236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What is the Giants Causeway like?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62976" y="3789040"/>
            <a:ext cx="1368425" cy="288032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u="sng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u="sng" dirty="0">
                <a:solidFill>
                  <a:sysClr val="windowText" lastClr="000000"/>
                </a:solidFill>
                <a:latin typeface="Calibri"/>
              </a:rPr>
              <a:t>Learning Objectives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Develop your creative writing skills in response to a natural landform as a stimulus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Understand how the Giants causeway was created and what it’s characteristics are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58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FF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5224" y="1556792"/>
              <a:ext cx="1477096" cy="523220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Calibri" pitchFamily="34" charset="0"/>
                  <a:cs typeface="Calibri" pitchFamily="34" charset="0"/>
                </a:rPr>
                <a:t>ROCKS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179513" y="274638"/>
            <a:ext cx="7200775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GB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thunk</a:t>
            </a:r>
            <a:endParaRPr lang="en-GB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103265"/>
            <a:ext cx="64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/>
          </a:p>
        </p:txBody>
      </p:sp>
      <p:pic>
        <p:nvPicPr>
          <p:cNvPr id="1031" name="Picture 7" descr="http://t0.gstatic.com/images?q=tbn:ANd9GcS68JOuSHG6ad7Y-B2ZjhO7KnDBMcagEhTubYeaX0TyJXP9_yxJfg:www.uvm.edu/~inquiryb/webquest/sp08/shoffman/kalalau-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60" y="142811"/>
            <a:ext cx="1304493" cy="13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893825" y="1507988"/>
            <a:ext cx="6577194" cy="2929124"/>
          </a:xfrm>
          <a:prstGeom prst="cloudCallout">
            <a:avLst>
              <a:gd name="adj1" fmla="val -52401"/>
              <a:gd name="adj2" fmla="val 59810"/>
            </a:avLst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Who would win in a fight…. A tor, a Giant’s Causeway column or a stalactite?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610" y="5041990"/>
            <a:ext cx="2372409" cy="16413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032" y="4595346"/>
            <a:ext cx="2268885" cy="21012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9680" t="5000" b="18501"/>
          <a:stretch/>
        </p:blipFill>
        <p:spPr>
          <a:xfrm>
            <a:off x="179513" y="5102238"/>
            <a:ext cx="2448272" cy="161091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7692861" y="2398902"/>
            <a:ext cx="1368425" cy="12236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What is the Giants Causeway like?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62976" y="3789040"/>
            <a:ext cx="1368425" cy="288032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u="sng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u="sng" dirty="0">
                <a:solidFill>
                  <a:sysClr val="windowText" lastClr="000000"/>
                </a:solidFill>
                <a:latin typeface="Calibri"/>
              </a:rPr>
              <a:t>Learning Objectives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Develop your creative writing skills in response to a natural landform as a stimulus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Understand how the Giants causeway was created and what it’s characteristics are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58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73283" y="-14287"/>
            <a:ext cx="1547812" cy="6858000"/>
            <a:chOff x="7596188" y="0"/>
            <a:chExt cx="1547812" cy="6858000"/>
          </a:xfrm>
          <a:solidFill>
            <a:srgbClr val="FF66FF"/>
          </a:solidFill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7596188" y="0"/>
              <a:ext cx="1547812" cy="6858000"/>
            </a:xfrm>
            <a:prstGeom prst="rect">
              <a:avLst/>
            </a:prstGeom>
            <a:grpFill/>
            <a:ln w="9525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7625224" y="1556792"/>
              <a:ext cx="1477096" cy="523220"/>
            </a:xfrm>
            <a:prstGeom prst="rect">
              <a:avLst/>
            </a:prstGeom>
            <a:grpFill/>
          </p:spPr>
          <p:txBody>
            <a:bodyPr wrap="square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rgbClr val="4F81BD">
                        <a:satMod val="130000"/>
                        <a:alpha val="60000"/>
                      </a:srgbClr>
                    </a:outerShdw>
                    <a:reflection blurRad="10000" stA="55000" endPos="48000" dist="500" dir="5400000" sy="-100000" algn="bl" rotWithShape="0"/>
                  </a:effectLst>
                  <a:latin typeface="Calibri" pitchFamily="34" charset="0"/>
                  <a:cs typeface="Calibri" pitchFamily="34" charset="0"/>
                </a:rPr>
                <a:t>ROCKS</a:t>
              </a: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179513" y="274638"/>
            <a:ext cx="7200775" cy="1143000"/>
          </a:xfrm>
          <a:prstGeom prst="rect">
            <a:avLst/>
          </a:prstGeom>
          <a:solidFill>
            <a:srgbClr val="FF66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Closing activity</a:t>
            </a:r>
            <a:endParaRPr lang="en-GB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Picture 7" descr="http://t0.gstatic.com/images?q=tbn:ANd9GcS68JOuSHG6ad7Y-B2ZjhO7KnDBMcagEhTubYeaX0TyJXP9_yxJfg:www.uvm.edu/~inquiryb/webquest/sp08/shoffman/kalalau-r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860" y="142811"/>
            <a:ext cx="1304493" cy="139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79260"/>
            <a:ext cx="2511770" cy="3249450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3114" y="1615626"/>
            <a:ext cx="4752528" cy="2520950"/>
          </a:xfrm>
          <a:prstGeom prst="wedgeRoundRectCallout">
            <a:avLst>
              <a:gd name="adj1" fmla="val -57478"/>
              <a:gd name="adj2" fmla="val 72691"/>
              <a:gd name="adj3" fmla="val 16667"/>
            </a:avLst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>
                <a:solidFill>
                  <a:schemeClr val="bg1"/>
                </a:solidFill>
              </a:rPr>
              <a:t>What is the Giant’s Causeway like?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3123820" y="4607837"/>
            <a:ext cx="4278050" cy="1846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400" dirty="0">
                <a:solidFill>
                  <a:srgbClr val="FF0000"/>
                </a:solidFill>
              </a:rPr>
              <a:t>Answer today’s title question. Give as much detail as you can, and remember to use today’s key terms!</a:t>
            </a:r>
          </a:p>
          <a:p>
            <a:endParaRPr lang="en-GB" altLang="en-US" sz="800" dirty="0">
              <a:solidFill>
                <a:srgbClr val="FF0000"/>
              </a:solidFill>
            </a:endParaRPr>
          </a:p>
          <a:p>
            <a:endParaRPr lang="en-GB" altLang="en-US" sz="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sz="2400" b="1" dirty="0"/>
              <a:t>Igneous	    Basalt</a:t>
            </a:r>
          </a:p>
          <a:p>
            <a:pPr>
              <a:defRPr/>
            </a:pPr>
            <a:r>
              <a:rPr lang="en-GB" sz="2400" b="1" dirty="0"/>
              <a:t>Hexagonal	    Landform</a:t>
            </a:r>
          </a:p>
          <a:p>
            <a:endParaRPr lang="en-GB" altLang="en-US" sz="8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92861" y="2398902"/>
            <a:ext cx="1368425" cy="122361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b="1" dirty="0">
                <a:solidFill>
                  <a:schemeClr val="tx1"/>
                </a:solidFill>
              </a:rPr>
              <a:t>What is the Giants Causeway like?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62976" y="3789040"/>
            <a:ext cx="1368425" cy="2880320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8064A2"/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u="sng" dirty="0">
              <a:solidFill>
                <a:sysClr val="windowText" lastClr="000000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u="sng" dirty="0">
                <a:solidFill>
                  <a:sysClr val="windowText" lastClr="000000"/>
                </a:solidFill>
                <a:latin typeface="Calibri"/>
              </a:rPr>
              <a:t>Learning Objectives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>
                <a:solidFill>
                  <a:sysClr val="windowText" lastClr="000000"/>
                </a:solidFill>
                <a:latin typeface="Calibri"/>
              </a:rPr>
              <a:t>You will be able to: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Develop your creative writing skills in response to a natural landform as a stimulus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en-GB" sz="1100" dirty="0">
                <a:solidFill>
                  <a:sysClr val="windowText" lastClr="000000"/>
                </a:solidFill>
              </a:rPr>
              <a:t>Understand how the Giants causeway was created and what it’s characteristics are</a:t>
            </a:r>
          </a:p>
          <a:p>
            <a:pPr lvl="0">
              <a:defRPr/>
            </a:pPr>
            <a:endParaRPr lang="en-GB" sz="1100" dirty="0">
              <a:solidFill>
                <a:sysClr val="windowText" lastClr="000000"/>
              </a:solidFill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832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830</Words>
  <Application>Microsoft Office PowerPoint</Application>
  <PresentationFormat>On-screen Show (4:3)</PresentationFormat>
  <Paragraphs>201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 Stimpson Community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Stimpson Community School</dc:creator>
  <cp:lastModifiedBy>Karen Leeman</cp:lastModifiedBy>
  <cp:revision>25</cp:revision>
  <cp:lastPrinted>2014-12-08T11:08:48Z</cp:lastPrinted>
  <dcterms:created xsi:type="dcterms:W3CDTF">2014-12-08T10:49:40Z</dcterms:created>
  <dcterms:modified xsi:type="dcterms:W3CDTF">2020-03-18T14:23:11Z</dcterms:modified>
</cp:coreProperties>
</file>