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9A6CD-B3D1-2947-8969-0187CE2C038B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0" y="83073"/>
            <a:ext cx="8960588" cy="6638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055" y="5150269"/>
            <a:ext cx="8003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Impact" panose="020B0806030902050204" pitchFamily="34" charset="0"/>
              </a:rPr>
              <a:t>Top 11 facts on </a:t>
            </a:r>
            <a:r>
              <a:rPr lang="en-GB" sz="3600" dirty="0" smtClean="0">
                <a:solidFill>
                  <a:srgbClr val="FFFF00"/>
                </a:solidFill>
                <a:latin typeface="Impact" panose="020B0806030902050204" pitchFamily="34" charset="0"/>
              </a:rPr>
              <a:t>…. </a:t>
            </a:r>
            <a:r>
              <a:rPr lang="en-GB" sz="3600" dirty="0" err="1" smtClean="0">
                <a:solidFill>
                  <a:srgbClr val="FFFF00"/>
                </a:solidFill>
                <a:latin typeface="Impact" panose="020B0806030902050204" pitchFamily="34" charset="0"/>
              </a:rPr>
              <a:t>Examinology</a:t>
            </a:r>
            <a:r>
              <a:rPr lang="en-GB" sz="3600" dirty="0" smtClean="0">
                <a:solidFill>
                  <a:srgbClr val="FFFF00"/>
                </a:solidFill>
                <a:latin typeface="Impact" panose="020B0806030902050204" pitchFamily="34" charset="0"/>
              </a:rPr>
              <a:t> and revision </a:t>
            </a:r>
            <a:endParaRPr lang="en-GB" sz="36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3</a:t>
            </a:r>
            <a:r>
              <a:rPr lang="en-GB" dirty="0" smtClean="0">
                <a:solidFill>
                  <a:srgbClr val="FFFF00"/>
                </a:solidFill>
              </a:rPr>
              <a:t>. Don’t forget diagrams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/>
          </a:bodyPr>
          <a:lstStyle/>
          <a:p>
            <a:r>
              <a:rPr lang="en-GB" dirty="0" smtClean="0"/>
              <a:t>You may be asked to draw, label, annotate or </a:t>
            </a:r>
            <a:r>
              <a:rPr lang="en-GB" dirty="0" err="1" smtClean="0"/>
              <a:t>interpet</a:t>
            </a:r>
            <a:r>
              <a:rPr lang="en-GB" dirty="0" smtClean="0"/>
              <a:t> a photo or diagram – make sure you have practised them!</a:t>
            </a:r>
          </a:p>
          <a:p>
            <a:r>
              <a:rPr lang="en-GB" dirty="0" smtClean="0"/>
              <a:t>Add one if you can explain it better than in writing</a:t>
            </a:r>
          </a:p>
          <a:p>
            <a:r>
              <a:rPr lang="en-GB" dirty="0" smtClean="0"/>
              <a:t>Draw them in pen as the exam is scanned and emailed to the examiners.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2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2</a:t>
            </a:r>
            <a:r>
              <a:rPr lang="en-GB" dirty="0" smtClean="0">
                <a:solidFill>
                  <a:srgbClr val="FFFF00"/>
                </a:solidFill>
              </a:rPr>
              <a:t>. Practise your skills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/>
          </a:bodyPr>
          <a:lstStyle/>
          <a:p>
            <a:r>
              <a:rPr lang="en-GB" dirty="0" smtClean="0"/>
              <a:t>Questions will cover a wide range of skills; practise them all!</a:t>
            </a:r>
          </a:p>
          <a:p>
            <a:r>
              <a:rPr lang="en-GB" dirty="0" smtClean="0"/>
              <a:t>Map reading; grid references, direction and distance, map symbols, relief etc.</a:t>
            </a:r>
          </a:p>
          <a:p>
            <a:r>
              <a:rPr lang="en-GB" dirty="0" smtClean="0"/>
              <a:t>Maths skills; mean, median, mode, interquartile range, percentages, data from tables etc.</a:t>
            </a:r>
          </a:p>
          <a:p>
            <a:r>
              <a:rPr lang="en-GB" dirty="0" smtClean="0"/>
              <a:t>Photo interpretation, cartoon and diagram analysis </a:t>
            </a:r>
            <a:r>
              <a:rPr lang="en-GB" dirty="0" err="1" smtClean="0"/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3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1</a:t>
            </a:r>
            <a:r>
              <a:rPr lang="en-GB" dirty="0" smtClean="0">
                <a:solidFill>
                  <a:srgbClr val="FFFF00"/>
                </a:solidFill>
              </a:rPr>
              <a:t>. Preparation is everything! 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299" y="1595799"/>
            <a:ext cx="2524125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285" y="1595799"/>
            <a:ext cx="262679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929" y="1595799"/>
            <a:ext cx="260985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299" y="4059960"/>
            <a:ext cx="2524125" cy="2397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6929" y="4059959"/>
            <a:ext cx="2609850" cy="2397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3728" y="4059959"/>
            <a:ext cx="2887400" cy="23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11</a:t>
            </a:r>
            <a:r>
              <a:rPr lang="en-GB" dirty="0" smtClean="0">
                <a:solidFill>
                  <a:srgbClr val="FFFF00"/>
                </a:solidFill>
              </a:rPr>
              <a:t>. Set the scene!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/>
          </a:bodyPr>
          <a:lstStyle/>
          <a:p>
            <a:r>
              <a:rPr lang="en-GB" dirty="0" smtClean="0"/>
              <a:t>It is impossible to revise effectively in a space which has distractions. </a:t>
            </a:r>
          </a:p>
          <a:p>
            <a:r>
              <a:rPr lang="en-GB" dirty="0" smtClean="0"/>
              <a:t>Take some time to sort out a space that will work for you. Things to consider:-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can you leave all your revision materials out?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do you have all your resources nearby?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will other people need the space?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is there some fresh air &amp; natural light?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how many gadgets are in the space?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72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10</a:t>
            </a:r>
            <a:r>
              <a:rPr lang="en-GB" dirty="0" smtClean="0">
                <a:solidFill>
                  <a:srgbClr val="FFFF00"/>
                </a:solidFill>
              </a:rPr>
              <a:t>. Set the timer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9645" y="1513568"/>
            <a:ext cx="4072380" cy="2700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243" y="1513305"/>
            <a:ext cx="452486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You need to keep to short revision sessions as: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/>
              <a:t>concentration wanders after a while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/>
              <a:t>You need to allow time to revisit ideas</a:t>
            </a:r>
          </a:p>
          <a:p>
            <a:endParaRPr lang="en-GB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You might need to start on 10min sessions, but build up to a max of 40 </a:t>
            </a:r>
            <a:r>
              <a:rPr lang="en-GB" sz="2400" dirty="0" err="1" smtClean="0"/>
              <a:t>mins</a:t>
            </a:r>
            <a:r>
              <a:rPr lang="en-GB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Then reward yourself with a short (5-10 min) 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key is to be fully focused the WHOLE time you are revising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66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9</a:t>
            </a:r>
            <a:r>
              <a:rPr lang="en-GB" dirty="0" smtClean="0">
                <a:solidFill>
                  <a:srgbClr val="FFFF00"/>
                </a:solidFill>
              </a:rPr>
              <a:t>. Have a plan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/>
          </a:bodyPr>
          <a:lstStyle/>
          <a:p>
            <a:r>
              <a:rPr lang="en-GB" dirty="0" smtClean="0"/>
              <a:t>You should know what you are going to revise well in advance of sitting </a:t>
            </a:r>
            <a:r>
              <a:rPr lang="en-GB" dirty="0"/>
              <a:t>d</a:t>
            </a:r>
            <a:r>
              <a:rPr lang="en-GB" dirty="0" smtClean="0"/>
              <a:t>own to do it!</a:t>
            </a:r>
          </a:p>
          <a:p>
            <a:r>
              <a:rPr lang="en-GB" dirty="0" smtClean="0"/>
              <a:t>Create a revision plan to make sure you dedicate equal time to all subjects.</a:t>
            </a:r>
          </a:p>
          <a:p>
            <a:r>
              <a:rPr lang="en-GB" dirty="0" smtClean="0"/>
              <a:t>Use the PLC/course spec to RAG the topics; revise the red ones first as they need most work!</a:t>
            </a:r>
          </a:p>
          <a:p>
            <a:r>
              <a:rPr lang="en-GB" dirty="0" smtClean="0"/>
              <a:t>Make sure you plan in time to revisit each topic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8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8. </a:t>
            </a:r>
            <a:r>
              <a:rPr lang="en-GB" dirty="0" smtClean="0">
                <a:solidFill>
                  <a:srgbClr val="FFFF00"/>
                </a:solidFill>
              </a:rPr>
              <a:t>Which way?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/>
          </a:bodyPr>
          <a:lstStyle/>
          <a:p>
            <a:r>
              <a:rPr lang="en-GB" dirty="0" smtClean="0"/>
              <a:t>Everyone is different and so we all find different ways useful… but most people agree just reading notes is not the most effective!</a:t>
            </a:r>
          </a:p>
          <a:p>
            <a:r>
              <a:rPr lang="en-GB" dirty="0" smtClean="0"/>
              <a:t>Try lots of different methods – read and summarise, test yourself, define key terms, revision clocks, quizzes, flashcards, mind maps etc.</a:t>
            </a:r>
          </a:p>
          <a:p>
            <a:r>
              <a:rPr lang="en-GB" dirty="0" smtClean="0"/>
              <a:t>Consider the layout/presentation of material so it can be re-used, transported easily etc.</a:t>
            </a:r>
          </a:p>
          <a:p>
            <a:r>
              <a:rPr lang="en-GB" dirty="0" smtClean="0"/>
              <a:t>Make revision as much ‘fun’ as  you can!  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4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7</a:t>
            </a:r>
            <a:r>
              <a:rPr lang="en-GB" dirty="0" smtClean="0">
                <a:solidFill>
                  <a:srgbClr val="FFFF00"/>
                </a:solidFill>
              </a:rPr>
              <a:t>. </a:t>
            </a:r>
            <a:r>
              <a:rPr lang="en-GB" dirty="0" smtClean="0">
                <a:solidFill>
                  <a:srgbClr val="FFFF00"/>
                </a:solidFill>
              </a:rPr>
              <a:t>When should you do it?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/>
          </a:bodyPr>
          <a:lstStyle/>
          <a:p>
            <a:r>
              <a:rPr lang="en-GB" dirty="0" smtClean="0"/>
              <a:t>It depends what suits you, but ideally it should fit into your normal day; getting up very early or staying up later will just make you tired and lack concentration!</a:t>
            </a:r>
          </a:p>
          <a:p>
            <a:r>
              <a:rPr lang="en-GB" dirty="0" smtClean="0"/>
              <a:t>Most people find they are more responsive in the morning</a:t>
            </a:r>
          </a:p>
          <a:p>
            <a:r>
              <a:rPr lang="en-GB" dirty="0" smtClean="0"/>
              <a:t>You may find you have some wasted time in the day that you could use e.g. the bus ride to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0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6</a:t>
            </a:r>
            <a:r>
              <a:rPr lang="en-GB" dirty="0" smtClean="0">
                <a:solidFill>
                  <a:srgbClr val="FFFF00"/>
                </a:solidFill>
              </a:rPr>
              <a:t>. What about before the exam?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Some basic preparation will help:</a:t>
            </a:r>
          </a:p>
          <a:p>
            <a:r>
              <a:rPr lang="en-GB" dirty="0" smtClean="0"/>
              <a:t>Have a good nights sleep beforehand</a:t>
            </a:r>
          </a:p>
          <a:p>
            <a:r>
              <a:rPr lang="en-GB" dirty="0" smtClean="0"/>
              <a:t>Make sure you know the time and room</a:t>
            </a:r>
          </a:p>
          <a:p>
            <a:r>
              <a:rPr lang="en-GB" dirty="0" smtClean="0"/>
              <a:t>Arrive in plenty of time</a:t>
            </a:r>
          </a:p>
          <a:p>
            <a:r>
              <a:rPr lang="en-GB" dirty="0" smtClean="0"/>
              <a:t>Make sure you have eaten and used the toilet!</a:t>
            </a:r>
          </a:p>
          <a:p>
            <a:r>
              <a:rPr lang="en-GB" dirty="0" smtClean="0"/>
              <a:t>Check you have the right equipment</a:t>
            </a:r>
          </a:p>
          <a:p>
            <a:r>
              <a:rPr lang="en-GB" dirty="0" smtClean="0"/>
              <a:t>Be aware of any rules/requirements</a:t>
            </a:r>
            <a:endParaRPr lang="en-GB" dirty="0" smtClean="0"/>
          </a:p>
          <a:p>
            <a:r>
              <a:rPr lang="en-GB" dirty="0" smtClean="0"/>
              <a:t>Not cramming facts on the way into the exam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15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5</a:t>
            </a:r>
            <a:r>
              <a:rPr lang="en-GB" dirty="0" smtClean="0">
                <a:solidFill>
                  <a:srgbClr val="FFFF00"/>
                </a:solidFill>
              </a:rPr>
              <a:t>. </a:t>
            </a:r>
            <a:r>
              <a:rPr lang="en-GB" dirty="0" smtClean="0">
                <a:solidFill>
                  <a:srgbClr val="FFFF00"/>
                </a:solidFill>
              </a:rPr>
              <a:t>Sticking to time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Make sure you know how long you have for each section; on paper 1 and 2 you have 20 minutes for each of the 3 topics</a:t>
            </a:r>
          </a:p>
          <a:p>
            <a:r>
              <a:rPr lang="en-GB" dirty="0" smtClean="0"/>
              <a:t>Use the time fully; go over answers and add detail where you can</a:t>
            </a:r>
          </a:p>
          <a:p>
            <a:r>
              <a:rPr lang="en-GB" dirty="0" smtClean="0"/>
              <a:t>There is time to BUG the question too; this will help you really focus on what you are being asked to do</a:t>
            </a:r>
          </a:p>
          <a:p>
            <a:r>
              <a:rPr lang="en-GB" dirty="0" smtClean="0"/>
              <a:t>You do not have to complete the paper in order; consider starting with your fav topic to increase your confidence.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2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3" y="96477"/>
            <a:ext cx="8882162" cy="132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3" y="274638"/>
            <a:ext cx="888216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4</a:t>
            </a:r>
            <a:r>
              <a:rPr lang="en-GB" dirty="0" smtClean="0">
                <a:solidFill>
                  <a:srgbClr val="FFFF00"/>
                </a:solidFill>
              </a:rPr>
              <a:t>. Know your command words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3" y="1600200"/>
            <a:ext cx="8882162" cy="51305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Make sure you know what the question is asking you to do!</a:t>
            </a:r>
          </a:p>
          <a:p>
            <a:r>
              <a:rPr lang="en-GB" dirty="0" smtClean="0"/>
              <a:t>Most people get explain and describe mixed up</a:t>
            </a:r>
          </a:p>
          <a:p>
            <a:r>
              <a:rPr lang="en-GB" dirty="0" smtClean="0"/>
              <a:t>Many do not know what suggest means</a:t>
            </a:r>
          </a:p>
          <a:p>
            <a:r>
              <a:rPr lang="en-GB" dirty="0" smtClean="0"/>
              <a:t>Often people think compare and contrast are the same</a:t>
            </a:r>
          </a:p>
          <a:p>
            <a:endParaRPr lang="en-GB" dirty="0"/>
          </a:p>
          <a:p>
            <a:r>
              <a:rPr lang="en-GB" dirty="0" smtClean="0"/>
              <a:t>Check for other important instructions e.g. describe one effect (2 marks), explain the social impacts of… </a:t>
            </a:r>
            <a:r>
              <a:rPr lang="en-GB" dirty="0" err="1" smtClean="0"/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5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682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Wingdings</vt:lpstr>
      <vt:lpstr>Office Theme</vt:lpstr>
      <vt:lpstr>PowerPoint Presentation</vt:lpstr>
      <vt:lpstr>11. Set the scene!</vt:lpstr>
      <vt:lpstr>10. Set the timer </vt:lpstr>
      <vt:lpstr>9. Have a plan </vt:lpstr>
      <vt:lpstr>8. Which way?</vt:lpstr>
      <vt:lpstr>7. When should you do it?</vt:lpstr>
      <vt:lpstr>6. What about before the exam? </vt:lpstr>
      <vt:lpstr>5. Sticking to time</vt:lpstr>
      <vt:lpstr>4. Know your command words </vt:lpstr>
      <vt:lpstr>3. Don’t forget diagrams </vt:lpstr>
      <vt:lpstr>2. Practise your skills </vt:lpstr>
      <vt:lpstr>1. Preparation is everything!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Hogwarts Contour Mapping</dc:title>
  <dc:creator>Robert Frost</dc:creator>
  <cp:lastModifiedBy>Karen Leeman</cp:lastModifiedBy>
  <cp:revision>77</cp:revision>
  <cp:lastPrinted>2012-06-27T11:20:33Z</cp:lastPrinted>
  <dcterms:created xsi:type="dcterms:W3CDTF">2013-05-12T18:00:49Z</dcterms:created>
  <dcterms:modified xsi:type="dcterms:W3CDTF">2019-02-11T16:47:25Z</dcterms:modified>
</cp:coreProperties>
</file>