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42" d="100"/>
          <a:sy n="42" d="100"/>
        </p:scale>
        <p:origin x="1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EB1D-8B37-41A5-8B8B-F4980A319310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F3E-6145-40A8-AC2B-D28DA8A77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62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EB1D-8B37-41A5-8B8B-F4980A319310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F3E-6145-40A8-AC2B-D28DA8A77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40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EB1D-8B37-41A5-8B8B-F4980A319310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F3E-6145-40A8-AC2B-D28DA8A77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06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EB1D-8B37-41A5-8B8B-F4980A319310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F3E-6145-40A8-AC2B-D28DA8A77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52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EB1D-8B37-41A5-8B8B-F4980A319310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F3E-6145-40A8-AC2B-D28DA8A77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91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EB1D-8B37-41A5-8B8B-F4980A319310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F3E-6145-40A8-AC2B-D28DA8A77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95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EB1D-8B37-41A5-8B8B-F4980A319310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F3E-6145-40A8-AC2B-D28DA8A77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89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EB1D-8B37-41A5-8B8B-F4980A319310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F3E-6145-40A8-AC2B-D28DA8A77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0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EB1D-8B37-41A5-8B8B-F4980A319310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F3E-6145-40A8-AC2B-D28DA8A77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02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EB1D-8B37-41A5-8B8B-F4980A319310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F3E-6145-40A8-AC2B-D28DA8A77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11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EB1D-8B37-41A5-8B8B-F4980A319310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7F3E-6145-40A8-AC2B-D28DA8A77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16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FEB1D-8B37-41A5-8B8B-F4980A319310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C7F3E-6145-40A8-AC2B-D28DA8A77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55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96" y="122453"/>
            <a:ext cx="2724557" cy="381437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01" y="-102242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u="sng" dirty="0"/>
              <a:t>Design your own henna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029" y="1040759"/>
            <a:ext cx="77914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Design your own henna pattern.</a:t>
            </a:r>
          </a:p>
          <a:p>
            <a:r>
              <a:rPr lang="en-GB" dirty="0"/>
              <a:t>On a piece of paper, trace around your own hand. You then need to design and create your own henna pattern.</a:t>
            </a:r>
          </a:p>
          <a:p>
            <a:endParaRPr lang="en-GB" dirty="0"/>
          </a:p>
          <a:p>
            <a:r>
              <a:rPr lang="en-GB" b="1" u="sng" dirty="0"/>
              <a:t>What is henna?</a:t>
            </a:r>
          </a:p>
          <a:p>
            <a:r>
              <a:rPr lang="en-US" dirty="0"/>
              <a:t>In many cultures, women have henna decorations applied to their hands and feet for festivals and celebrations. Before a wedding, a bride will have elaborate henna designs drawn onto her hands, arms and sometimes feet. In some regions, the groom will be decorated as well.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7" r="5212"/>
          <a:stretch/>
        </p:blipFill>
        <p:spPr>
          <a:xfrm rot="10800000">
            <a:off x="1643208" y="4117219"/>
            <a:ext cx="3239134" cy="2606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0"/>
          <a:stretch/>
        </p:blipFill>
        <p:spPr>
          <a:xfrm>
            <a:off x="7323034" y="3996150"/>
            <a:ext cx="3228542" cy="2727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22783" t="8808" r="41311" b="7556"/>
          <a:stretch/>
        </p:blipFill>
        <p:spPr>
          <a:xfrm>
            <a:off x="4982094" y="3724101"/>
            <a:ext cx="2340940" cy="306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1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833" y="0"/>
            <a:ext cx="8229600" cy="1143000"/>
          </a:xfrm>
        </p:spPr>
        <p:txBody>
          <a:bodyPr/>
          <a:lstStyle/>
          <a:p>
            <a:pPr algn="r"/>
            <a:r>
              <a:rPr lang="en-GB" dirty="0"/>
              <a:t>Examples of henna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2"/>
          <a:stretch/>
        </p:blipFill>
        <p:spPr>
          <a:xfrm>
            <a:off x="1524001" y="565266"/>
            <a:ext cx="4405745" cy="2859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7" r="5212"/>
          <a:stretch/>
        </p:blipFill>
        <p:spPr>
          <a:xfrm rot="5400000">
            <a:off x="5354267" y="1539754"/>
            <a:ext cx="5889210" cy="4738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r="7547"/>
          <a:stretch/>
        </p:blipFill>
        <p:spPr>
          <a:xfrm>
            <a:off x="1524001" y="3424844"/>
            <a:ext cx="4405745" cy="34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41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93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Design your own henna</vt:lpstr>
      <vt:lpstr>Examples of henna </vt:lpstr>
    </vt:vector>
  </TitlesOfParts>
  <Company>thomasdeaconacademy.com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Homework- Design henna</dc:title>
  <dc:creator>Tina Roberts</dc:creator>
  <cp:lastModifiedBy>Alex Powell-Bowns</cp:lastModifiedBy>
  <cp:revision>2</cp:revision>
  <dcterms:created xsi:type="dcterms:W3CDTF">2019-02-11T10:19:44Z</dcterms:created>
  <dcterms:modified xsi:type="dcterms:W3CDTF">2020-03-11T13:24:10Z</dcterms:modified>
</cp:coreProperties>
</file>